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4"/>
    <p:sldMasterId id="2147483712" r:id="rId5"/>
    <p:sldMasterId id="2147483725" r:id="rId6"/>
    <p:sldMasterId id="2147483737" r:id="rId7"/>
    <p:sldMasterId id="2147483660" r:id="rId8"/>
  </p:sldMasterIdLst>
  <p:notesMasterIdLst>
    <p:notesMasterId r:id="rId52"/>
  </p:notesMasterIdLst>
  <p:handoutMasterIdLst>
    <p:handoutMasterId r:id="rId53"/>
  </p:handoutMasterIdLst>
  <p:sldIdLst>
    <p:sldId id="256" r:id="rId9"/>
    <p:sldId id="330" r:id="rId10"/>
    <p:sldId id="580" r:id="rId11"/>
    <p:sldId id="581" r:id="rId12"/>
    <p:sldId id="582" r:id="rId13"/>
    <p:sldId id="583" r:id="rId14"/>
    <p:sldId id="584" r:id="rId15"/>
    <p:sldId id="585" r:id="rId16"/>
    <p:sldId id="336" r:id="rId17"/>
    <p:sldId id="334" r:id="rId18"/>
    <p:sldId id="567" r:id="rId19"/>
    <p:sldId id="579" r:id="rId20"/>
    <p:sldId id="569" r:id="rId21"/>
    <p:sldId id="570" r:id="rId22"/>
    <p:sldId id="571" r:id="rId23"/>
    <p:sldId id="275" r:id="rId24"/>
    <p:sldId id="277" r:id="rId25"/>
    <p:sldId id="276" r:id="rId26"/>
    <p:sldId id="278" r:id="rId27"/>
    <p:sldId id="279" r:id="rId28"/>
    <p:sldId id="534" r:id="rId29"/>
    <p:sldId id="535" r:id="rId30"/>
    <p:sldId id="319" r:id="rId31"/>
    <p:sldId id="333" r:id="rId32"/>
    <p:sldId id="288" r:id="rId33"/>
    <p:sldId id="332" r:id="rId34"/>
    <p:sldId id="331" r:id="rId35"/>
    <p:sldId id="527" r:id="rId36"/>
    <p:sldId id="528" r:id="rId37"/>
    <p:sldId id="529" r:id="rId38"/>
    <p:sldId id="530" r:id="rId39"/>
    <p:sldId id="531" r:id="rId40"/>
    <p:sldId id="557" r:id="rId41"/>
    <p:sldId id="337" r:id="rId42"/>
    <p:sldId id="345" r:id="rId43"/>
    <p:sldId id="325" r:id="rId44"/>
    <p:sldId id="348" r:id="rId45"/>
    <p:sldId id="259" r:id="rId46"/>
    <p:sldId id="575" r:id="rId47"/>
    <p:sldId id="532" r:id="rId48"/>
    <p:sldId id="572" r:id="rId49"/>
    <p:sldId id="546" r:id="rId50"/>
    <p:sldId id="513" r:id="rId5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4B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tatler" userId="d913170e-54e3-4286-8c8c-d12e3913639c" providerId="ADAL" clId="{D924F991-1C84-4E91-B04F-B084AB8E0501}"/>
    <pc:docChg chg="undo redo custSel addSld delSld modSld">
      <pc:chgData name="Michael Statler" userId="d913170e-54e3-4286-8c8c-d12e3913639c" providerId="ADAL" clId="{D924F991-1C84-4E91-B04F-B084AB8E0501}" dt="2024-08-13T19:45:14.625" v="1386" actId="14100"/>
      <pc:docMkLst>
        <pc:docMk/>
      </pc:docMkLst>
      <pc:sldChg chg="modSp">
        <pc:chgData name="Michael Statler" userId="d913170e-54e3-4286-8c8c-d12e3913639c" providerId="ADAL" clId="{D924F991-1C84-4E91-B04F-B084AB8E0501}" dt="2024-07-22T18:46:22.933" v="11" actId="20577"/>
        <pc:sldMkLst>
          <pc:docMk/>
          <pc:sldMk cId="350357624" sldId="256"/>
        </pc:sldMkLst>
        <pc:spChg chg="mod">
          <ac:chgData name="Michael Statler" userId="d913170e-54e3-4286-8c8c-d12e3913639c" providerId="ADAL" clId="{D924F991-1C84-4E91-B04F-B084AB8E0501}" dt="2024-07-22T18:46:22.933" v="11" actId="20577"/>
          <ac:spMkLst>
            <pc:docMk/>
            <pc:sldMk cId="350357624" sldId="256"/>
            <ac:spMk id="3" creationId="{00000000-0000-0000-0000-000000000000}"/>
          </ac:spMkLst>
        </pc:spChg>
      </pc:sldChg>
      <pc:sldChg chg="del">
        <pc:chgData name="Michael Statler" userId="d913170e-54e3-4286-8c8c-d12e3913639c" providerId="ADAL" clId="{D924F991-1C84-4E91-B04F-B084AB8E0501}" dt="2024-08-12T15:41:50.334" v="1302" actId="2696"/>
        <pc:sldMkLst>
          <pc:docMk/>
          <pc:sldMk cId="3574531988" sldId="257"/>
        </pc:sldMkLst>
      </pc:sldChg>
      <pc:sldChg chg="del">
        <pc:chgData name="Michael Statler" userId="d913170e-54e3-4286-8c8c-d12e3913639c" providerId="ADAL" clId="{D924F991-1C84-4E91-B04F-B084AB8E0501}" dt="2024-08-12T15:41:50.350" v="1303" actId="2696"/>
        <pc:sldMkLst>
          <pc:docMk/>
          <pc:sldMk cId="1752917992" sldId="258"/>
        </pc:sldMkLst>
      </pc:sldChg>
      <pc:sldChg chg="addSp delSp modSp mod modNotesTx">
        <pc:chgData name="Michael Statler" userId="d913170e-54e3-4286-8c8c-d12e3913639c" providerId="ADAL" clId="{D924F991-1C84-4E91-B04F-B084AB8E0501}" dt="2024-08-08T16:44:38.980" v="575" actId="1076"/>
        <pc:sldMkLst>
          <pc:docMk/>
          <pc:sldMk cId="2507041609" sldId="259"/>
        </pc:sldMkLst>
        <pc:spChg chg="mod">
          <ac:chgData name="Michael Statler" userId="d913170e-54e3-4286-8c8c-d12e3913639c" providerId="ADAL" clId="{D924F991-1C84-4E91-B04F-B084AB8E0501}" dt="2024-08-08T16:42:02.564" v="558" actId="20577"/>
          <ac:spMkLst>
            <pc:docMk/>
            <pc:sldMk cId="2507041609" sldId="259"/>
            <ac:spMk id="11" creationId="{62FF45A8-A887-4370-AF69-E7BA81F2B7B5}"/>
          </ac:spMkLst>
        </pc:spChg>
        <pc:spChg chg="mod">
          <ac:chgData name="Michael Statler" userId="d913170e-54e3-4286-8c8c-d12e3913639c" providerId="ADAL" clId="{D924F991-1C84-4E91-B04F-B084AB8E0501}" dt="2024-08-08T16:44:10.621" v="568" actId="1076"/>
          <ac:spMkLst>
            <pc:docMk/>
            <pc:sldMk cId="2507041609" sldId="259"/>
            <ac:spMk id="23" creationId="{504B2044-3F3C-4436-BF2D-511C5178BA3F}"/>
          </ac:spMkLst>
        </pc:spChg>
        <pc:spChg chg="mod">
          <ac:chgData name="Michael Statler" userId="d913170e-54e3-4286-8c8c-d12e3913639c" providerId="ADAL" clId="{D924F991-1C84-4E91-B04F-B084AB8E0501}" dt="2024-08-08T16:44:13.711" v="569" actId="1076"/>
          <ac:spMkLst>
            <pc:docMk/>
            <pc:sldMk cId="2507041609" sldId="259"/>
            <ac:spMk id="24" creationId="{CAC52E90-5ACD-4168-AE37-540A74941806}"/>
          </ac:spMkLst>
        </pc:spChg>
        <pc:spChg chg="mod">
          <ac:chgData name="Michael Statler" userId="d913170e-54e3-4286-8c8c-d12e3913639c" providerId="ADAL" clId="{D924F991-1C84-4E91-B04F-B084AB8E0501}" dt="2024-08-08T16:44:16.446" v="570" actId="1076"/>
          <ac:spMkLst>
            <pc:docMk/>
            <pc:sldMk cId="2507041609" sldId="259"/>
            <ac:spMk id="26" creationId="{60CD4A38-E90E-4C24-9A08-C9C7EB0EA106}"/>
          </ac:spMkLst>
        </pc:spChg>
        <pc:spChg chg="mod">
          <ac:chgData name="Michael Statler" userId="d913170e-54e3-4286-8c8c-d12e3913639c" providerId="ADAL" clId="{D924F991-1C84-4E91-B04F-B084AB8E0501}" dt="2024-08-08T16:44:38.980" v="575" actId="1076"/>
          <ac:spMkLst>
            <pc:docMk/>
            <pc:sldMk cId="2507041609" sldId="259"/>
            <ac:spMk id="27" creationId="{8D300F14-D419-4E79-8EED-5DEDE91C1DB7}"/>
          </ac:spMkLst>
        </pc:spChg>
        <pc:spChg chg="mod">
          <ac:chgData name="Michael Statler" userId="d913170e-54e3-4286-8c8c-d12e3913639c" providerId="ADAL" clId="{D924F991-1C84-4E91-B04F-B084AB8E0501}" dt="2024-08-08T16:44:22.559" v="572" actId="1076"/>
          <ac:spMkLst>
            <pc:docMk/>
            <pc:sldMk cId="2507041609" sldId="259"/>
            <ac:spMk id="28" creationId="{11CC4D11-D872-4CFB-8CCF-12A53164FBAD}"/>
          </ac:spMkLst>
        </pc:spChg>
        <pc:spChg chg="mod">
          <ac:chgData name="Michael Statler" userId="d913170e-54e3-4286-8c8c-d12e3913639c" providerId="ADAL" clId="{D924F991-1C84-4E91-B04F-B084AB8E0501}" dt="2024-08-08T16:44:26.688" v="573" actId="1076"/>
          <ac:spMkLst>
            <pc:docMk/>
            <pc:sldMk cId="2507041609" sldId="259"/>
            <ac:spMk id="29" creationId="{1E2630B1-E918-4737-9839-0A181A01C7C9}"/>
          </ac:spMkLst>
        </pc:spChg>
        <pc:spChg chg="mod">
          <ac:chgData name="Michael Statler" userId="d913170e-54e3-4286-8c8c-d12e3913639c" providerId="ADAL" clId="{D924F991-1C84-4E91-B04F-B084AB8E0501}" dt="2024-08-08T16:44:07.516" v="567" actId="1076"/>
          <ac:spMkLst>
            <pc:docMk/>
            <pc:sldMk cId="2507041609" sldId="259"/>
            <ac:spMk id="30" creationId="{2F40A94D-BA00-455D-ACC0-D53A707E6ED5}"/>
          </ac:spMkLst>
        </pc:spChg>
        <pc:spChg chg="mod">
          <ac:chgData name="Michael Statler" userId="d913170e-54e3-4286-8c8c-d12e3913639c" providerId="ADAL" clId="{D924F991-1C84-4E91-B04F-B084AB8E0501}" dt="2024-08-08T16:44:18.906" v="571" actId="1076"/>
          <ac:spMkLst>
            <pc:docMk/>
            <pc:sldMk cId="2507041609" sldId="259"/>
            <ac:spMk id="31" creationId="{F9200517-6024-4A4A-818B-6BA8F0BFDBFD}"/>
          </ac:spMkLst>
        </pc:spChg>
        <pc:graphicFrameChg chg="add mod">
          <ac:chgData name="Michael Statler" userId="d913170e-54e3-4286-8c8c-d12e3913639c" providerId="ADAL" clId="{D924F991-1C84-4E91-B04F-B084AB8E0501}" dt="2024-08-08T16:44:31.594" v="574" actId="14100"/>
          <ac:graphicFrameMkLst>
            <pc:docMk/>
            <pc:sldMk cId="2507041609" sldId="259"/>
            <ac:graphicFrameMk id="14" creationId="{6C631EBB-FAF4-45DB-AA83-1E0DF7C87BE2}"/>
          </ac:graphicFrameMkLst>
        </pc:graphicFrameChg>
        <pc:graphicFrameChg chg="del mod">
          <ac:chgData name="Michael Statler" userId="d913170e-54e3-4286-8c8c-d12e3913639c" providerId="ADAL" clId="{D924F991-1C84-4E91-B04F-B084AB8E0501}" dt="2024-08-08T16:43:34.519" v="561" actId="478"/>
          <ac:graphicFrameMkLst>
            <pc:docMk/>
            <pc:sldMk cId="2507041609" sldId="259"/>
            <ac:graphicFrameMk id="21" creationId="{6C631EBB-FAF4-45DB-AA83-1E0DF7C87BE2}"/>
          </ac:graphicFrameMkLst>
        </pc:graphicFrameChg>
      </pc:sldChg>
      <pc:sldChg chg="modSp">
        <pc:chgData name="Michael Statler" userId="d913170e-54e3-4286-8c8c-d12e3913639c" providerId="ADAL" clId="{D924F991-1C84-4E91-B04F-B084AB8E0501}" dt="2024-08-13T15:26:44.732" v="1305" actId="20577"/>
        <pc:sldMkLst>
          <pc:docMk/>
          <pc:sldMk cId="0" sldId="276"/>
        </pc:sldMkLst>
        <pc:graphicFrameChg chg="modGraphic">
          <ac:chgData name="Michael Statler" userId="d913170e-54e3-4286-8c8c-d12e3913639c" providerId="ADAL" clId="{D924F991-1C84-4E91-B04F-B084AB8E0501}" dt="2024-08-13T15:26:44.732" v="1305" actId="20577"/>
          <ac:graphicFrameMkLst>
            <pc:docMk/>
            <pc:sldMk cId="0" sldId="276"/>
            <ac:graphicFrameMk id="9" creationId="{477312DB-8DFE-D70C-43A5-B4828CE2A43E}"/>
          </ac:graphicFrameMkLst>
        </pc:graphicFrameChg>
      </pc:sldChg>
      <pc:sldChg chg="addSp delSp modSp modNotesTx">
        <pc:chgData name="Michael Statler" userId="d913170e-54e3-4286-8c8c-d12e3913639c" providerId="ADAL" clId="{D924F991-1C84-4E91-B04F-B084AB8E0501}" dt="2024-08-13T19:45:14.625" v="1386" actId="14100"/>
        <pc:sldMkLst>
          <pc:docMk/>
          <pc:sldMk cId="1345097569" sldId="325"/>
        </pc:sldMkLst>
        <pc:spChg chg="add mod ord">
          <ac:chgData name="Michael Statler" userId="d913170e-54e3-4286-8c8c-d12e3913639c" providerId="ADAL" clId="{D924F991-1C84-4E91-B04F-B084AB8E0501}" dt="2024-08-13T19:45:14.625" v="1386" actId="14100"/>
          <ac:spMkLst>
            <pc:docMk/>
            <pc:sldMk cId="1345097569" sldId="325"/>
            <ac:spMk id="4" creationId="{C7A78117-D34B-4FDE-82C9-AA843436557D}"/>
          </ac:spMkLst>
        </pc:spChg>
        <pc:spChg chg="del">
          <ac:chgData name="Michael Statler" userId="d913170e-54e3-4286-8c8c-d12e3913639c" providerId="ADAL" clId="{D924F991-1C84-4E91-B04F-B084AB8E0501}" dt="2024-08-08T16:14:41.944" v="135" actId="478"/>
          <ac:spMkLst>
            <pc:docMk/>
            <pc:sldMk cId="1345097569" sldId="325"/>
            <ac:spMk id="8" creationId="{0724B895-5FDD-4D1F-B3B7-1A304AD48E5B}"/>
          </ac:spMkLst>
        </pc:spChg>
        <pc:picChg chg="add del mod">
          <ac:chgData name="Michael Statler" userId="d913170e-54e3-4286-8c8c-d12e3913639c" providerId="ADAL" clId="{D924F991-1C84-4E91-B04F-B084AB8E0501}" dt="2024-08-08T16:36:43.448" v="521" actId="478"/>
          <ac:picMkLst>
            <pc:docMk/>
            <pc:sldMk cId="1345097569" sldId="325"/>
            <ac:picMk id="2" creationId="{5671F79E-84B3-4646-B8DD-1AFDF487052D}"/>
          </ac:picMkLst>
        </pc:picChg>
        <pc:picChg chg="add mod">
          <ac:chgData name="Michael Statler" userId="d913170e-54e3-4286-8c8c-d12e3913639c" providerId="ADAL" clId="{D924F991-1C84-4E91-B04F-B084AB8E0501}" dt="2024-08-08T16:37:05.330" v="524" actId="1076"/>
          <ac:picMkLst>
            <pc:docMk/>
            <pc:sldMk cId="1345097569" sldId="325"/>
            <ac:picMk id="5" creationId="{0028ED7F-795D-4BF6-9371-4211D4E7246B}"/>
          </ac:picMkLst>
        </pc:picChg>
        <pc:picChg chg="del">
          <ac:chgData name="Michael Statler" userId="d913170e-54e3-4286-8c8c-d12e3913639c" providerId="ADAL" clId="{D924F991-1C84-4E91-B04F-B084AB8E0501}" dt="2024-08-08T16:14:38.440" v="134" actId="478"/>
          <ac:picMkLst>
            <pc:docMk/>
            <pc:sldMk cId="1345097569" sldId="325"/>
            <ac:picMk id="7" creationId="{06F7903E-3E4A-4D71-941B-55584BEDAD99}"/>
          </ac:picMkLst>
        </pc:picChg>
      </pc:sldChg>
      <pc:sldChg chg="addSp delSp modSp">
        <pc:chgData name="Michael Statler" userId="d913170e-54e3-4286-8c8c-d12e3913639c" providerId="ADAL" clId="{D924F991-1C84-4E91-B04F-B084AB8E0501}" dt="2024-08-08T20:10:03.067" v="1299" actId="6549"/>
        <pc:sldMkLst>
          <pc:docMk/>
          <pc:sldMk cId="3076418254" sldId="330"/>
        </pc:sldMkLst>
        <pc:spChg chg="mod">
          <ac:chgData name="Michael Statler" userId="d913170e-54e3-4286-8c8c-d12e3913639c" providerId="ADAL" clId="{D924F991-1C84-4E91-B04F-B084AB8E0501}" dt="2024-07-22T18:42:24.213" v="7" actId="20577"/>
          <ac:spMkLst>
            <pc:docMk/>
            <pc:sldMk cId="3076418254" sldId="330"/>
            <ac:spMk id="2" creationId="{00000000-0000-0000-0000-000000000000}"/>
          </ac:spMkLst>
        </pc:spChg>
        <pc:spChg chg="mod">
          <ac:chgData name="Michael Statler" userId="d913170e-54e3-4286-8c8c-d12e3913639c" providerId="ADAL" clId="{D924F991-1C84-4E91-B04F-B084AB8E0501}" dt="2024-08-08T20:10:03.067" v="1299" actId="6549"/>
          <ac:spMkLst>
            <pc:docMk/>
            <pc:sldMk cId="3076418254" sldId="330"/>
            <ac:spMk id="3" creationId="{1CB3FFA7-EFD5-4676-8407-4833A6B86B61}"/>
          </ac:spMkLst>
        </pc:spChg>
        <pc:picChg chg="add mod">
          <ac:chgData name="Michael Statler" userId="d913170e-54e3-4286-8c8c-d12e3913639c" providerId="ADAL" clId="{D924F991-1C84-4E91-B04F-B084AB8E0501}" dt="2024-08-08T17:14:31.580" v="1275" actId="1076"/>
          <ac:picMkLst>
            <pc:docMk/>
            <pc:sldMk cId="3076418254" sldId="330"/>
            <ac:picMk id="4" creationId="{E43AB9D5-93C1-46AE-B2AE-71DB390CE00E}"/>
          </ac:picMkLst>
        </pc:picChg>
        <pc:picChg chg="del">
          <ac:chgData name="Michael Statler" userId="d913170e-54e3-4286-8c8c-d12e3913639c" providerId="ADAL" clId="{D924F991-1C84-4E91-B04F-B084AB8E0501}" dt="2024-08-08T17:14:12.813" v="1271" actId="478"/>
          <ac:picMkLst>
            <pc:docMk/>
            <pc:sldMk cId="3076418254" sldId="330"/>
            <ac:picMk id="5" creationId="{B2892B5E-F261-4A9A-960A-6ED6E269F5FA}"/>
          </ac:picMkLst>
        </pc:picChg>
        <pc:picChg chg="del mod">
          <ac:chgData name="Michael Statler" userId="d913170e-54e3-4286-8c8c-d12e3913639c" providerId="ADAL" clId="{D924F991-1C84-4E91-B04F-B084AB8E0501}" dt="2024-08-08T17:14:48.476" v="1277" actId="478"/>
          <ac:picMkLst>
            <pc:docMk/>
            <pc:sldMk cId="3076418254" sldId="330"/>
            <ac:picMk id="7" creationId="{0A31E196-B8BD-4BA4-813A-0C1B0B36AAD7}"/>
          </ac:picMkLst>
        </pc:picChg>
        <pc:picChg chg="add mod">
          <ac:chgData name="Michael Statler" userId="d913170e-54e3-4286-8c8c-d12e3913639c" providerId="ADAL" clId="{D924F991-1C84-4E91-B04F-B084AB8E0501}" dt="2024-08-08T17:15:23.128" v="1282" actId="1076"/>
          <ac:picMkLst>
            <pc:docMk/>
            <pc:sldMk cId="3076418254" sldId="330"/>
            <ac:picMk id="8" creationId="{39AEC39F-79F1-4961-9D34-DFDCFAABC9D5}"/>
          </ac:picMkLst>
        </pc:picChg>
      </pc:sldChg>
      <pc:sldChg chg="addSp delSp modSp">
        <pc:chgData name="Michael Statler" userId="d913170e-54e3-4286-8c8c-d12e3913639c" providerId="ADAL" clId="{D924F991-1C84-4E91-B04F-B084AB8E0501}" dt="2024-08-08T17:12:03.327" v="1227" actId="1076"/>
        <pc:sldMkLst>
          <pc:docMk/>
          <pc:sldMk cId="2020441202" sldId="337"/>
        </pc:sldMkLst>
        <pc:picChg chg="add del mod">
          <ac:chgData name="Michael Statler" userId="d913170e-54e3-4286-8c8c-d12e3913639c" providerId="ADAL" clId="{D924F991-1C84-4E91-B04F-B084AB8E0501}" dt="2024-08-08T17:10:48.593" v="1223" actId="478"/>
          <ac:picMkLst>
            <pc:docMk/>
            <pc:sldMk cId="2020441202" sldId="337"/>
            <ac:picMk id="3" creationId="{725B1608-B0D3-48D4-B45C-0D323A7BCC49}"/>
          </ac:picMkLst>
        </pc:picChg>
        <pc:picChg chg="del">
          <ac:chgData name="Michael Statler" userId="d913170e-54e3-4286-8c8c-d12e3913639c" providerId="ADAL" clId="{D924F991-1C84-4E91-B04F-B084AB8E0501}" dt="2024-08-08T17:10:01.930" v="1220" actId="478"/>
          <ac:picMkLst>
            <pc:docMk/>
            <pc:sldMk cId="2020441202" sldId="337"/>
            <ac:picMk id="5" creationId="{005D0FC8-50B0-4CED-A18E-3F434AA1307C}"/>
          </ac:picMkLst>
        </pc:picChg>
        <pc:picChg chg="add mod">
          <ac:chgData name="Michael Statler" userId="d913170e-54e3-4286-8c8c-d12e3913639c" providerId="ADAL" clId="{D924F991-1C84-4E91-B04F-B084AB8E0501}" dt="2024-08-08T17:12:03.327" v="1227" actId="1076"/>
          <ac:picMkLst>
            <pc:docMk/>
            <pc:sldMk cId="2020441202" sldId="337"/>
            <ac:picMk id="6" creationId="{29F21E79-2EEA-4FDA-857B-ABC10175DEA0}"/>
          </ac:picMkLst>
        </pc:picChg>
      </pc:sldChg>
      <pc:sldChg chg="addSp delSp modSp modNotesTx">
        <pc:chgData name="Michael Statler" userId="d913170e-54e3-4286-8c8c-d12e3913639c" providerId="ADAL" clId="{D924F991-1C84-4E91-B04F-B084AB8E0501}" dt="2024-08-08T16:37:45.094" v="529" actId="1076"/>
        <pc:sldMkLst>
          <pc:docMk/>
          <pc:sldMk cId="1989413091" sldId="345"/>
        </pc:sldMkLst>
        <pc:spChg chg="mod">
          <ac:chgData name="Michael Statler" userId="d913170e-54e3-4286-8c8c-d12e3913639c" providerId="ADAL" clId="{D924F991-1C84-4E91-B04F-B084AB8E0501}" dt="2024-08-08T16:06:50.805" v="13" actId="20577"/>
          <ac:spMkLst>
            <pc:docMk/>
            <pc:sldMk cId="1989413091" sldId="345"/>
            <ac:spMk id="9" creationId="{44C95AEB-068C-4BFB-8816-6E301632A031}"/>
          </ac:spMkLst>
        </pc:spChg>
        <pc:picChg chg="add del">
          <ac:chgData name="Michael Statler" userId="d913170e-54e3-4286-8c8c-d12e3913639c" providerId="ADAL" clId="{D924F991-1C84-4E91-B04F-B084AB8E0501}" dt="2024-08-08T16:37:31.900" v="527" actId="478"/>
          <ac:picMkLst>
            <pc:docMk/>
            <pc:sldMk cId="1989413091" sldId="345"/>
            <ac:picMk id="3" creationId="{91BFB93C-654B-4C77-940B-C8A1A62B4975}"/>
          </ac:picMkLst>
        </pc:picChg>
        <pc:picChg chg="add mod">
          <ac:chgData name="Michael Statler" userId="d913170e-54e3-4286-8c8c-d12e3913639c" providerId="ADAL" clId="{D924F991-1C84-4E91-B04F-B084AB8E0501}" dt="2024-08-08T16:37:45.094" v="529" actId="1076"/>
          <ac:picMkLst>
            <pc:docMk/>
            <pc:sldMk cId="1989413091" sldId="345"/>
            <ac:picMk id="4" creationId="{81D67B87-1E3C-4962-A738-624F4FA65201}"/>
          </ac:picMkLst>
        </pc:picChg>
        <pc:picChg chg="add del">
          <ac:chgData name="Michael Statler" userId="d913170e-54e3-4286-8c8c-d12e3913639c" providerId="ADAL" clId="{D924F991-1C84-4E91-B04F-B084AB8E0501}" dt="2024-08-08T16:14:25.943" v="132" actId="478"/>
          <ac:picMkLst>
            <pc:docMk/>
            <pc:sldMk cId="1989413091" sldId="345"/>
            <ac:picMk id="10" creationId="{CBB0268B-24E3-47C2-B883-B60123E8EA09}"/>
          </ac:picMkLst>
        </pc:picChg>
      </pc:sldChg>
      <pc:sldChg chg="addSp delSp modSp">
        <pc:chgData name="Michael Statler" userId="d913170e-54e3-4286-8c8c-d12e3913639c" providerId="ADAL" clId="{D924F991-1C84-4E91-B04F-B084AB8E0501}" dt="2024-08-08T16:41:23.822" v="538" actId="1038"/>
        <pc:sldMkLst>
          <pc:docMk/>
          <pc:sldMk cId="830661370" sldId="348"/>
        </pc:sldMkLst>
        <pc:picChg chg="add mod">
          <ac:chgData name="Michael Statler" userId="d913170e-54e3-4286-8c8c-d12e3913639c" providerId="ADAL" clId="{D924F991-1C84-4E91-B04F-B084AB8E0501}" dt="2024-08-08T16:41:23.822" v="538" actId="1038"/>
          <ac:picMkLst>
            <pc:docMk/>
            <pc:sldMk cId="830661370" sldId="348"/>
            <ac:picMk id="2" creationId="{3A20016A-9209-448A-992A-F188005E0085}"/>
          </ac:picMkLst>
        </pc:picChg>
        <pc:picChg chg="del mod">
          <ac:chgData name="Michael Statler" userId="d913170e-54e3-4286-8c8c-d12e3913639c" providerId="ADAL" clId="{D924F991-1C84-4E91-B04F-B084AB8E0501}" dt="2024-08-08T16:40:52.755" v="531" actId="478"/>
          <ac:picMkLst>
            <pc:docMk/>
            <pc:sldMk cId="830661370" sldId="348"/>
            <ac:picMk id="6" creationId="{82AC538E-2DD7-4BEF-9822-C510204AFFDB}"/>
          </ac:picMkLst>
        </pc:picChg>
      </pc:sldChg>
      <pc:sldChg chg="addSp delSp modSp">
        <pc:chgData name="Michael Statler" userId="d913170e-54e3-4286-8c8c-d12e3913639c" providerId="ADAL" clId="{D924F991-1C84-4E91-B04F-B084AB8E0501}" dt="2024-08-08T16:51:12.529" v="716" actId="14861"/>
        <pc:sldMkLst>
          <pc:docMk/>
          <pc:sldMk cId="2635619727" sldId="532"/>
        </pc:sldMkLst>
        <pc:spChg chg="mod">
          <ac:chgData name="Michael Statler" userId="d913170e-54e3-4286-8c8c-d12e3913639c" providerId="ADAL" clId="{D924F991-1C84-4E91-B04F-B084AB8E0501}" dt="2024-08-08T16:46:29.761" v="683" actId="20577"/>
          <ac:spMkLst>
            <pc:docMk/>
            <pc:sldMk cId="2635619727" sldId="532"/>
            <ac:spMk id="3" creationId="{DEA4D9DE-9FFC-43A3-8448-F161A669E912}"/>
          </ac:spMkLst>
        </pc:spChg>
        <pc:picChg chg="del">
          <ac:chgData name="Michael Statler" userId="d913170e-54e3-4286-8c8c-d12e3913639c" providerId="ADAL" clId="{D924F991-1C84-4E91-B04F-B084AB8E0501}" dt="2024-08-08T16:46:41.657" v="686" actId="478"/>
          <ac:picMkLst>
            <pc:docMk/>
            <pc:sldMk cId="2635619727" sldId="532"/>
            <ac:picMk id="4" creationId="{3EF15AF7-8E0C-4E8A-AC6B-9D18467F2B9B}"/>
          </ac:picMkLst>
        </pc:picChg>
        <pc:picChg chg="del">
          <ac:chgData name="Michael Statler" userId="d913170e-54e3-4286-8c8c-d12e3913639c" providerId="ADAL" clId="{D924F991-1C84-4E91-B04F-B084AB8E0501}" dt="2024-08-08T16:47:58.299" v="698" actId="478"/>
          <ac:picMkLst>
            <pc:docMk/>
            <pc:sldMk cId="2635619727" sldId="532"/>
            <ac:picMk id="6" creationId="{AE070FB3-674D-4644-9B22-2AE4A8AAEE97}"/>
          </ac:picMkLst>
        </pc:picChg>
        <pc:picChg chg="del">
          <ac:chgData name="Michael Statler" userId="d913170e-54e3-4286-8c8c-d12e3913639c" providerId="ADAL" clId="{D924F991-1C84-4E91-B04F-B084AB8E0501}" dt="2024-08-08T16:50:45.098" v="711" actId="478"/>
          <ac:picMkLst>
            <pc:docMk/>
            <pc:sldMk cId="2635619727" sldId="532"/>
            <ac:picMk id="7" creationId="{6F266848-F2A5-4159-8878-9F2A7CE96BE1}"/>
          </ac:picMkLst>
        </pc:picChg>
        <pc:picChg chg="add mod">
          <ac:chgData name="Michael Statler" userId="d913170e-54e3-4286-8c8c-d12e3913639c" providerId="ADAL" clId="{D924F991-1C84-4E91-B04F-B084AB8E0501}" dt="2024-08-08T16:47:54.480" v="697" actId="14861"/>
          <ac:picMkLst>
            <pc:docMk/>
            <pc:sldMk cId="2635619727" sldId="532"/>
            <ac:picMk id="8" creationId="{8138403F-4ABF-4BDD-AD81-61932EDCFA85}"/>
          </ac:picMkLst>
        </pc:picChg>
        <pc:picChg chg="del">
          <ac:chgData name="Michael Statler" userId="d913170e-54e3-4286-8c8c-d12e3913639c" providerId="ADAL" clId="{D924F991-1C84-4E91-B04F-B084AB8E0501}" dt="2024-08-08T16:47:35.607" v="693" actId="478"/>
          <ac:picMkLst>
            <pc:docMk/>
            <pc:sldMk cId="2635619727" sldId="532"/>
            <ac:picMk id="10" creationId="{08EA9C2C-5452-428F-B622-DE99CCFFB87B}"/>
          </ac:picMkLst>
        </pc:picChg>
        <pc:picChg chg="del">
          <ac:chgData name="Michael Statler" userId="d913170e-54e3-4286-8c8c-d12e3913639c" providerId="ADAL" clId="{D924F991-1C84-4E91-B04F-B084AB8E0501}" dt="2024-08-08T16:49:51.479" v="706" actId="478"/>
          <ac:picMkLst>
            <pc:docMk/>
            <pc:sldMk cId="2635619727" sldId="532"/>
            <ac:picMk id="11" creationId="{163694BB-1548-4D49-A73C-98FE2C6E99C9}"/>
          </ac:picMkLst>
        </pc:picChg>
        <pc:picChg chg="add mod">
          <ac:chgData name="Michael Statler" userId="d913170e-54e3-4286-8c8c-d12e3913639c" providerId="ADAL" clId="{D924F991-1C84-4E91-B04F-B084AB8E0501}" dt="2024-08-08T16:48:44.880" v="703" actId="14861"/>
          <ac:picMkLst>
            <pc:docMk/>
            <pc:sldMk cId="2635619727" sldId="532"/>
            <ac:picMk id="14" creationId="{740AAF53-5117-43AC-9D7F-4A5125AC902E}"/>
          </ac:picMkLst>
        </pc:picChg>
        <pc:picChg chg="add mod">
          <ac:chgData name="Michael Statler" userId="d913170e-54e3-4286-8c8c-d12e3913639c" providerId="ADAL" clId="{D924F991-1C84-4E91-B04F-B084AB8E0501}" dt="2024-08-08T16:50:04.643" v="710" actId="14861"/>
          <ac:picMkLst>
            <pc:docMk/>
            <pc:sldMk cId="2635619727" sldId="532"/>
            <ac:picMk id="15" creationId="{DC1C1B33-7E35-4488-9719-E6A2B92AE6C9}"/>
          </ac:picMkLst>
        </pc:picChg>
        <pc:picChg chg="add mod">
          <ac:chgData name="Michael Statler" userId="d913170e-54e3-4286-8c8c-d12e3913639c" providerId="ADAL" clId="{D924F991-1C84-4E91-B04F-B084AB8E0501}" dt="2024-08-08T16:51:12.529" v="716" actId="14861"/>
          <ac:picMkLst>
            <pc:docMk/>
            <pc:sldMk cId="2635619727" sldId="532"/>
            <ac:picMk id="16" creationId="{F2ADF084-7BBC-4BE6-ABC2-143FF32298B5}"/>
          </ac:picMkLst>
        </pc:picChg>
        <pc:cxnChg chg="del">
          <ac:chgData name="Michael Statler" userId="d913170e-54e3-4286-8c8c-d12e3913639c" providerId="ADAL" clId="{D924F991-1C84-4E91-B04F-B084AB8E0501}" dt="2024-08-08T16:46:36.999" v="684" actId="478"/>
          <ac:cxnSpMkLst>
            <pc:docMk/>
            <pc:sldMk cId="2635619727" sldId="532"/>
            <ac:cxnSpMk id="9" creationId="{B85EAC9A-5C37-4B94-A6CB-8FE061B0C1C4}"/>
          </ac:cxnSpMkLst>
        </pc:cxnChg>
        <pc:cxnChg chg="del">
          <ac:chgData name="Michael Statler" userId="d913170e-54e3-4286-8c8c-d12e3913639c" providerId="ADAL" clId="{D924F991-1C84-4E91-B04F-B084AB8E0501}" dt="2024-08-08T16:46:39.539" v="685" actId="478"/>
          <ac:cxnSpMkLst>
            <pc:docMk/>
            <pc:sldMk cId="2635619727" sldId="532"/>
            <ac:cxnSpMk id="13" creationId="{AF0241D6-F95E-4BF6-86CD-6CCAF40F4324}"/>
          </ac:cxnSpMkLst>
        </pc:cxnChg>
      </pc:sldChg>
      <pc:sldChg chg="delSp modSp">
        <pc:chgData name="Michael Statler" userId="d913170e-54e3-4286-8c8c-d12e3913639c" providerId="ADAL" clId="{D924F991-1C84-4E91-B04F-B084AB8E0501}" dt="2024-08-08T17:12:41.489" v="1250" actId="6549"/>
        <pc:sldMkLst>
          <pc:docMk/>
          <pc:sldMk cId="51290908" sldId="534"/>
        </pc:sldMkLst>
        <pc:spChg chg="mod">
          <ac:chgData name="Michael Statler" userId="d913170e-54e3-4286-8c8c-d12e3913639c" providerId="ADAL" clId="{D924F991-1C84-4E91-B04F-B084AB8E0501}" dt="2024-08-08T17:12:41.489" v="1250" actId="6549"/>
          <ac:spMkLst>
            <pc:docMk/>
            <pc:sldMk cId="51290908" sldId="534"/>
            <ac:spMk id="5" creationId="{EE570983-AF90-4CFA-82A4-69067BF58C95}"/>
          </ac:spMkLst>
        </pc:spChg>
        <pc:picChg chg="del">
          <ac:chgData name="Michael Statler" userId="d913170e-54e3-4286-8c8c-d12e3913639c" providerId="ADAL" clId="{D924F991-1C84-4E91-B04F-B084AB8E0501}" dt="2024-08-08T16:31:38.083" v="519" actId="478"/>
          <ac:picMkLst>
            <pc:docMk/>
            <pc:sldMk cId="51290908" sldId="534"/>
            <ac:picMk id="4" creationId="{B6C8128B-9F5A-48F6-AF46-AFB79780B02F}"/>
          </ac:picMkLst>
        </pc:picChg>
        <pc:picChg chg="mod">
          <ac:chgData name="Michael Statler" userId="d913170e-54e3-4286-8c8c-d12e3913639c" providerId="ADAL" clId="{D924F991-1C84-4E91-B04F-B084AB8E0501}" dt="2024-08-08T16:31:41.133" v="520" actId="1076"/>
          <ac:picMkLst>
            <pc:docMk/>
            <pc:sldMk cId="51290908" sldId="534"/>
            <ac:picMk id="6" creationId="{8A5B1001-9EEA-4624-B316-0189D877EC9A}"/>
          </ac:picMkLst>
        </pc:picChg>
      </pc:sldChg>
      <pc:sldChg chg="modSp">
        <pc:chgData name="Michael Statler" userId="d913170e-54e3-4286-8c8c-d12e3913639c" providerId="ADAL" clId="{D924F991-1C84-4E91-B04F-B084AB8E0501}" dt="2024-08-13T15:27:13.519" v="1322" actId="6549"/>
        <pc:sldMkLst>
          <pc:docMk/>
          <pc:sldMk cId="0" sldId="546"/>
        </pc:sldMkLst>
        <pc:spChg chg="mod">
          <ac:chgData name="Michael Statler" userId="d913170e-54e3-4286-8c8c-d12e3913639c" providerId="ADAL" clId="{D924F991-1C84-4E91-B04F-B084AB8E0501}" dt="2024-08-08T17:04:22.134" v="951" actId="20577"/>
          <ac:spMkLst>
            <pc:docMk/>
            <pc:sldMk cId="0" sldId="546"/>
            <ac:spMk id="4" creationId="{351DB5AA-C489-4A2D-912D-C739041BF541}"/>
          </ac:spMkLst>
        </pc:spChg>
        <pc:spChg chg="mod">
          <ac:chgData name="Michael Statler" userId="d913170e-54e3-4286-8c8c-d12e3913639c" providerId="ADAL" clId="{D924F991-1C84-4E91-B04F-B084AB8E0501}" dt="2024-08-13T15:27:13.519" v="1322" actId="6549"/>
          <ac:spMkLst>
            <pc:docMk/>
            <pc:sldMk cId="0" sldId="546"/>
            <ac:spMk id="13" creationId="{00000000-0000-0000-0000-000000000000}"/>
          </ac:spMkLst>
        </pc:spChg>
        <pc:spChg chg="mod">
          <ac:chgData name="Michael Statler" userId="d913170e-54e3-4286-8c8c-d12e3913639c" providerId="ADAL" clId="{D924F991-1C84-4E91-B04F-B084AB8E0501}" dt="2024-08-08T17:07:47.664" v="1219" actId="20577"/>
          <ac:spMkLst>
            <pc:docMk/>
            <pc:sldMk cId="0" sldId="546"/>
            <ac:spMk id="15" creationId="{34E9588E-CFF3-49BE-805C-4BFDF02DD0CF}"/>
          </ac:spMkLst>
        </pc:spChg>
      </pc:sldChg>
      <pc:sldChg chg="addSp delSp modSp">
        <pc:chgData name="Michael Statler" userId="d913170e-54e3-4286-8c8c-d12e3913639c" providerId="ADAL" clId="{D924F991-1C84-4E91-B04F-B084AB8E0501}" dt="2024-08-13T19:40:15.835" v="1385" actId="1038"/>
        <pc:sldMkLst>
          <pc:docMk/>
          <pc:sldMk cId="1903914142" sldId="572"/>
        </pc:sldMkLst>
        <pc:spChg chg="mod">
          <ac:chgData name="Michael Statler" userId="d913170e-54e3-4286-8c8c-d12e3913639c" providerId="ADAL" clId="{D924F991-1C84-4E91-B04F-B084AB8E0501}" dt="2024-08-13T19:39:59.428" v="1366" actId="14100"/>
          <ac:spMkLst>
            <pc:docMk/>
            <pc:sldMk cId="1903914142" sldId="572"/>
            <ac:spMk id="3" creationId="{DEA4D9DE-9FFC-43A3-8448-F161A669E912}"/>
          </ac:spMkLst>
        </pc:spChg>
        <pc:picChg chg="del">
          <ac:chgData name="Michael Statler" userId="d913170e-54e3-4286-8c8c-d12e3913639c" providerId="ADAL" clId="{D924F991-1C84-4E91-B04F-B084AB8E0501}" dt="2024-08-08T16:53:04.856" v="809" actId="478"/>
          <ac:picMkLst>
            <pc:docMk/>
            <pc:sldMk cId="1903914142" sldId="572"/>
            <ac:picMk id="4" creationId="{3EF15AF7-8E0C-4E8A-AC6B-9D18467F2B9B}"/>
          </ac:picMkLst>
        </pc:picChg>
        <pc:picChg chg="del">
          <ac:chgData name="Michael Statler" userId="d913170e-54e3-4286-8c8c-d12e3913639c" providerId="ADAL" clId="{D924F991-1C84-4E91-B04F-B084AB8E0501}" dt="2024-08-08T16:53:16.142" v="811" actId="478"/>
          <ac:picMkLst>
            <pc:docMk/>
            <pc:sldMk cId="1903914142" sldId="572"/>
            <ac:picMk id="6" creationId="{2F697BF4-7105-4307-B540-B2A1B108B968}"/>
          </ac:picMkLst>
        </pc:picChg>
        <pc:picChg chg="add mod">
          <ac:chgData name="Michael Statler" userId="d913170e-54e3-4286-8c8c-d12e3913639c" providerId="ADAL" clId="{D924F991-1C84-4E91-B04F-B084AB8E0501}" dt="2024-08-13T19:40:15.835" v="1385" actId="1038"/>
          <ac:picMkLst>
            <pc:docMk/>
            <pc:sldMk cId="1903914142" sldId="572"/>
            <ac:picMk id="7" creationId="{B1674FBD-F9CE-45AD-95C5-6B1B21B713A6}"/>
          </ac:picMkLst>
        </pc:picChg>
        <pc:picChg chg="add mod">
          <ac:chgData name="Michael Statler" userId="d913170e-54e3-4286-8c8c-d12e3913639c" providerId="ADAL" clId="{D924F991-1C84-4E91-B04F-B084AB8E0501}" dt="2024-08-13T19:40:12.669" v="1382" actId="1037"/>
          <ac:picMkLst>
            <pc:docMk/>
            <pc:sldMk cId="1903914142" sldId="572"/>
            <ac:picMk id="8" creationId="{9080AE6C-8AAF-4D9C-8BB1-2014451A000E}"/>
          </ac:picMkLst>
        </pc:picChg>
        <pc:picChg chg="del">
          <ac:chgData name="Michael Statler" userId="d913170e-54e3-4286-8c8c-d12e3913639c" providerId="ADAL" clId="{D924F991-1C84-4E91-B04F-B084AB8E0501}" dt="2024-08-08T16:53:06.150" v="810" actId="478"/>
          <ac:picMkLst>
            <pc:docMk/>
            <pc:sldMk cId="1903914142" sldId="572"/>
            <ac:picMk id="9" creationId="{1174FBB9-892D-41E1-80AD-07156B7966F6}"/>
          </ac:picMkLst>
        </pc:picChg>
      </pc:sldChg>
      <pc:sldChg chg="del">
        <pc:chgData name="Michael Statler" userId="d913170e-54e3-4286-8c8c-d12e3913639c" providerId="ADAL" clId="{D924F991-1C84-4E91-B04F-B084AB8E0501}" dt="2024-08-12T15:41:50.334" v="1301" actId="2696"/>
        <pc:sldMkLst>
          <pc:docMk/>
          <pc:sldMk cId="470714366" sldId="573"/>
        </pc:sldMkLst>
      </pc:sldChg>
      <pc:sldChg chg="del">
        <pc:chgData name="Michael Statler" userId="d913170e-54e3-4286-8c8c-d12e3913639c" providerId="ADAL" clId="{D924F991-1C84-4E91-B04F-B084AB8E0501}" dt="2024-08-12T15:41:50.350" v="1304" actId="2696"/>
        <pc:sldMkLst>
          <pc:docMk/>
          <pc:sldMk cId="3101291398" sldId="574"/>
        </pc:sldMkLst>
      </pc:sldChg>
      <pc:sldChg chg="modSp">
        <pc:chgData name="Michael Statler" userId="d913170e-54e3-4286-8c8c-d12e3913639c" providerId="ADAL" clId="{D924F991-1C84-4E91-B04F-B084AB8E0501}" dt="2024-08-08T16:56:13.299" v="813" actId="20577"/>
        <pc:sldMkLst>
          <pc:docMk/>
          <pc:sldMk cId="2337250611" sldId="575"/>
        </pc:sldMkLst>
        <pc:spChg chg="mod">
          <ac:chgData name="Michael Statler" userId="d913170e-54e3-4286-8c8c-d12e3913639c" providerId="ADAL" clId="{D924F991-1C84-4E91-B04F-B084AB8E0501}" dt="2024-08-08T16:56:13.299" v="813" actId="20577"/>
          <ac:spMkLst>
            <pc:docMk/>
            <pc:sldMk cId="2337250611" sldId="575"/>
            <ac:spMk id="2" creationId="{5EC42E23-1648-4C07-9B50-1FA4EF530DCA}"/>
          </ac:spMkLst>
        </pc:spChg>
      </pc:sldChg>
      <pc:sldChg chg="add">
        <pc:chgData name="Michael Statler" userId="d913170e-54e3-4286-8c8c-d12e3913639c" providerId="ADAL" clId="{D924F991-1C84-4E91-B04F-B084AB8E0501}" dt="2024-08-12T15:41:43.445" v="1300"/>
        <pc:sldMkLst>
          <pc:docMk/>
          <pc:sldMk cId="3673752107" sldId="580"/>
        </pc:sldMkLst>
      </pc:sldChg>
      <pc:sldChg chg="add">
        <pc:chgData name="Michael Statler" userId="d913170e-54e3-4286-8c8c-d12e3913639c" providerId="ADAL" clId="{D924F991-1C84-4E91-B04F-B084AB8E0501}" dt="2024-08-12T15:41:43.445" v="1300"/>
        <pc:sldMkLst>
          <pc:docMk/>
          <pc:sldMk cId="3340584885" sldId="581"/>
        </pc:sldMkLst>
      </pc:sldChg>
      <pc:sldChg chg="add">
        <pc:chgData name="Michael Statler" userId="d913170e-54e3-4286-8c8c-d12e3913639c" providerId="ADAL" clId="{D924F991-1C84-4E91-B04F-B084AB8E0501}" dt="2024-08-12T15:41:43.445" v="1300"/>
        <pc:sldMkLst>
          <pc:docMk/>
          <pc:sldMk cId="3187179320" sldId="582"/>
        </pc:sldMkLst>
      </pc:sldChg>
      <pc:sldChg chg="add">
        <pc:chgData name="Michael Statler" userId="d913170e-54e3-4286-8c8c-d12e3913639c" providerId="ADAL" clId="{D924F991-1C84-4E91-B04F-B084AB8E0501}" dt="2024-08-12T15:41:43.445" v="1300"/>
        <pc:sldMkLst>
          <pc:docMk/>
          <pc:sldMk cId="1450938436" sldId="583"/>
        </pc:sldMkLst>
      </pc:sldChg>
      <pc:sldChg chg="add">
        <pc:chgData name="Michael Statler" userId="d913170e-54e3-4286-8c8c-d12e3913639c" providerId="ADAL" clId="{D924F991-1C84-4E91-B04F-B084AB8E0501}" dt="2024-08-12T15:41:43.445" v="1300"/>
        <pc:sldMkLst>
          <pc:docMk/>
          <pc:sldMk cId="524276571" sldId="584"/>
        </pc:sldMkLst>
      </pc:sldChg>
    </pc:docChg>
  </pc:docChgLst>
  <pc:docChgLst>
    <pc:chgData name="Phyllis Martin" userId="S::pmartin@bigspring.k12.pa.us::45740648-726e-4b03-8fd2-f7a251fbb134" providerId="AD" clId="Web-{E5FF302E-676E-52F4-732D-1D332E9AA124}"/>
    <pc:docChg chg="modSld">
      <pc:chgData name="Phyllis Martin" userId="S::pmartin@bigspring.k12.pa.us::45740648-726e-4b03-8fd2-f7a251fbb134" providerId="AD" clId="Web-{E5FF302E-676E-52F4-732D-1D332E9AA124}" dt="2024-08-12T16:28:12.729" v="30" actId="14100"/>
      <pc:docMkLst>
        <pc:docMk/>
      </pc:docMkLst>
      <pc:sldChg chg="modSp">
        <pc:chgData name="Phyllis Martin" userId="S::pmartin@bigspring.k12.pa.us::45740648-726e-4b03-8fd2-f7a251fbb134" providerId="AD" clId="Web-{E5FF302E-676E-52F4-732D-1D332E9AA124}" dt="2024-08-12T16:20:09.778" v="9" actId="20577"/>
        <pc:sldMkLst>
          <pc:docMk/>
          <pc:sldMk cId="2969169098" sldId="529"/>
        </pc:sldMkLst>
        <pc:spChg chg="mod">
          <ac:chgData name="Phyllis Martin" userId="S::pmartin@bigspring.k12.pa.us::45740648-726e-4b03-8fd2-f7a251fbb134" providerId="AD" clId="Web-{E5FF302E-676E-52F4-732D-1D332E9AA124}" dt="2024-08-12T16:20:09.778" v="9" actId="20577"/>
          <ac:spMkLst>
            <pc:docMk/>
            <pc:sldMk cId="2969169098" sldId="529"/>
            <ac:spMk id="9" creationId="{72CA9BE8-3484-4146-BB02-AEE5C708398A}"/>
          </ac:spMkLst>
        </pc:spChg>
      </pc:sldChg>
      <pc:sldChg chg="addSp delSp modSp">
        <pc:chgData name="Phyllis Martin" userId="S::pmartin@bigspring.k12.pa.us::45740648-726e-4b03-8fd2-f7a251fbb134" providerId="AD" clId="Web-{E5FF302E-676E-52F4-732D-1D332E9AA124}" dt="2024-08-12T16:28:12.729" v="30" actId="14100"/>
        <pc:sldMkLst>
          <pc:docMk/>
          <pc:sldMk cId="1997944968" sldId="530"/>
        </pc:sldMkLst>
        <pc:spChg chg="mod">
          <ac:chgData name="Phyllis Martin" userId="S::pmartin@bigspring.k12.pa.us::45740648-726e-4b03-8fd2-f7a251fbb134" providerId="AD" clId="Web-{E5FF302E-676E-52F4-732D-1D332E9AA124}" dt="2024-08-12T16:26:59.618" v="26" actId="20577"/>
          <ac:spMkLst>
            <pc:docMk/>
            <pc:sldMk cId="1997944968" sldId="530"/>
            <ac:spMk id="6" creationId="{F50575FF-0997-4B89-A161-0B50A1203740}"/>
          </ac:spMkLst>
        </pc:spChg>
        <pc:picChg chg="del">
          <ac:chgData name="Phyllis Martin" userId="S::pmartin@bigspring.k12.pa.us::45740648-726e-4b03-8fd2-f7a251fbb134" providerId="AD" clId="Web-{E5FF302E-676E-52F4-732D-1D332E9AA124}" dt="2024-08-12T16:26:49.571" v="21"/>
          <ac:picMkLst>
            <pc:docMk/>
            <pc:sldMk cId="1997944968" sldId="530"/>
            <ac:picMk id="2" creationId="{007B5ECD-4A2C-4619-BC11-6CB05E9431CD}"/>
          </ac:picMkLst>
        </pc:picChg>
        <pc:picChg chg="add mod">
          <ac:chgData name="Phyllis Martin" userId="S::pmartin@bigspring.k12.pa.us::45740648-726e-4b03-8fd2-f7a251fbb134" providerId="AD" clId="Web-{E5FF302E-676E-52F4-732D-1D332E9AA124}" dt="2024-08-12T16:28:12.729" v="30" actId="14100"/>
          <ac:picMkLst>
            <pc:docMk/>
            <pc:sldMk cId="1997944968" sldId="530"/>
            <ac:picMk id="4" creationId="{1C7276CA-B289-1526-2F61-166EB439930C}"/>
          </ac:picMkLst>
        </pc:picChg>
      </pc:sldChg>
      <pc:sldChg chg="addSp delSp modSp">
        <pc:chgData name="Phyllis Martin" userId="S::pmartin@bigspring.k12.pa.us::45740648-726e-4b03-8fd2-f7a251fbb134" providerId="AD" clId="Web-{E5FF302E-676E-52F4-732D-1D332E9AA124}" dt="2024-08-12T16:25:26.256" v="20" actId="14100"/>
        <pc:sldMkLst>
          <pc:docMk/>
          <pc:sldMk cId="3240374661" sldId="557"/>
        </pc:sldMkLst>
        <pc:spChg chg="mod">
          <ac:chgData name="Phyllis Martin" userId="S::pmartin@bigspring.k12.pa.us::45740648-726e-4b03-8fd2-f7a251fbb134" providerId="AD" clId="Web-{E5FF302E-676E-52F4-732D-1D332E9AA124}" dt="2024-08-12T16:23:01.408" v="14" actId="20577"/>
          <ac:spMkLst>
            <pc:docMk/>
            <pc:sldMk cId="3240374661" sldId="557"/>
            <ac:spMk id="5" creationId="{771013BF-D5DB-4E7F-A643-E513884582C5}"/>
          </ac:spMkLst>
        </pc:spChg>
        <pc:picChg chg="del">
          <ac:chgData name="Phyllis Martin" userId="S::pmartin@bigspring.k12.pa.us::45740648-726e-4b03-8fd2-f7a251fbb134" providerId="AD" clId="Web-{E5FF302E-676E-52F4-732D-1D332E9AA124}" dt="2024-08-12T16:23:14.408" v="15"/>
          <ac:picMkLst>
            <pc:docMk/>
            <pc:sldMk cId="3240374661" sldId="557"/>
            <ac:picMk id="2" creationId="{EA1304B2-D5F6-4A9C-9529-2E4847476886}"/>
          </ac:picMkLst>
        </pc:picChg>
        <pc:picChg chg="add mod">
          <ac:chgData name="Phyllis Martin" userId="S::pmartin@bigspring.k12.pa.us::45740648-726e-4b03-8fd2-f7a251fbb134" providerId="AD" clId="Web-{E5FF302E-676E-52F4-732D-1D332E9AA124}" dt="2024-08-12T16:25:26.256" v="20" actId="14100"/>
          <ac:picMkLst>
            <pc:docMk/>
            <pc:sldMk cId="3240374661" sldId="557"/>
            <ac:picMk id="4" creationId="{2544BC04-2BC6-64B0-06E9-CA56D3A368A0}"/>
          </ac:picMkLst>
        </pc:picChg>
      </pc:sldChg>
    </pc:docChg>
  </pc:docChgLst>
  <pc:docChgLst>
    <pc:chgData name="Michael Statler" userId="S::mstatler@bigspring.k12.pa.us::d913170e-54e3-4286-8c8c-d12e3913639c" providerId="AD" clId="Web-{6B9ACA3A-3779-94EA-FD0C-4D7E79328C9A}"/>
    <pc:docChg chg="modSld">
      <pc:chgData name="Michael Statler" userId="S::mstatler@bigspring.k12.pa.us::d913170e-54e3-4286-8c8c-d12e3913639c" providerId="AD" clId="Web-{6B9ACA3A-3779-94EA-FD0C-4D7E79328C9A}" dt="2024-08-08T12:08:50.182" v="3" actId="1076"/>
      <pc:docMkLst>
        <pc:docMk/>
      </pc:docMkLst>
      <pc:sldChg chg="modSp">
        <pc:chgData name="Michael Statler" userId="S::mstatler@bigspring.k12.pa.us::d913170e-54e3-4286-8c8c-d12e3913639c" providerId="AD" clId="Web-{6B9ACA3A-3779-94EA-FD0C-4D7E79328C9A}" dt="2024-08-08T12:08:50.182" v="3" actId="1076"/>
        <pc:sldMkLst>
          <pc:docMk/>
          <pc:sldMk cId="350357624" sldId="256"/>
        </pc:sldMkLst>
        <pc:picChg chg="mod">
          <ac:chgData name="Michael Statler" userId="S::mstatler@bigspring.k12.pa.us::d913170e-54e3-4286-8c8c-d12e3913639c" providerId="AD" clId="Web-{6B9ACA3A-3779-94EA-FD0C-4D7E79328C9A}" dt="2024-08-08T12:08:50.182" v="3" actId="1076"/>
          <ac:picMkLst>
            <pc:docMk/>
            <pc:sldMk cId="350357624" sldId="256"/>
            <ac:picMk id="13" creationId="{E7A54C62-17A6-4BB5-9368-F130F123C498}"/>
          </ac:picMkLst>
        </pc:picChg>
      </pc:sldChg>
      <pc:sldChg chg="modSp">
        <pc:chgData name="Michael Statler" userId="S::mstatler@bigspring.k12.pa.us::d913170e-54e3-4286-8c8c-d12e3913639c" providerId="AD" clId="Web-{6B9ACA3A-3779-94EA-FD0C-4D7E79328C9A}" dt="2024-08-08T12:07:39.540" v="0" actId="1076"/>
        <pc:sldMkLst>
          <pc:docMk/>
          <pc:sldMk cId="1945809091" sldId="319"/>
        </pc:sldMkLst>
        <pc:picChg chg="mod">
          <ac:chgData name="Michael Statler" userId="S::mstatler@bigspring.k12.pa.us::d913170e-54e3-4286-8c8c-d12e3913639c" providerId="AD" clId="Web-{6B9ACA3A-3779-94EA-FD0C-4D7E79328C9A}" dt="2024-08-08T12:07:39.540" v="0" actId="1076"/>
          <ac:picMkLst>
            <pc:docMk/>
            <pc:sldMk cId="1945809091" sldId="319"/>
            <ac:picMk id="5" creationId="{EC4B10FD-981C-4E2E-B1CF-BC27A3CFBFE7}"/>
          </ac:picMkLst>
        </pc:picChg>
      </pc:sldChg>
      <pc:sldChg chg="delSp">
        <pc:chgData name="Michael Statler" userId="S::mstatler@bigspring.k12.pa.us::d913170e-54e3-4286-8c8c-d12e3913639c" providerId="AD" clId="Web-{6B9ACA3A-3779-94EA-FD0C-4D7E79328C9A}" dt="2024-08-08T12:08:20.213" v="1"/>
        <pc:sldMkLst>
          <pc:docMk/>
          <pc:sldMk cId="2337250611" sldId="575"/>
        </pc:sldMkLst>
        <pc:picChg chg="del">
          <ac:chgData name="Michael Statler" userId="S::mstatler@bigspring.k12.pa.us::d913170e-54e3-4286-8c8c-d12e3913639c" providerId="AD" clId="Web-{6B9ACA3A-3779-94EA-FD0C-4D7E79328C9A}" dt="2024-08-08T12:08:20.213" v="1"/>
          <ac:picMkLst>
            <pc:docMk/>
            <pc:sldMk cId="2337250611" sldId="575"/>
            <ac:picMk id="6" creationId="{E9DA2F3C-BD3E-409B-BECA-356CE8DD1DC9}"/>
          </ac:picMkLst>
        </pc:picChg>
      </pc:sldChg>
    </pc:docChg>
  </pc:docChgLst>
  <pc:docChgLst>
    <pc:chgData name="Michael Statler" userId="S::mstatler@bigspring.k12.pa.us::d913170e-54e3-4286-8c8c-d12e3913639c" providerId="AD" clId="Web-{83D9BEF3-7CBD-A05C-3AFC-CEDF9C7C72D5}"/>
    <pc:docChg chg="addSld delSld modSld addMainMaster">
      <pc:chgData name="Michael Statler" userId="S::mstatler@bigspring.k12.pa.us::d913170e-54e3-4286-8c8c-d12e3913639c" providerId="AD" clId="Web-{83D9BEF3-7CBD-A05C-3AFC-CEDF9C7C72D5}" dt="2024-08-12T17:42:09.788" v="50" actId="20577"/>
      <pc:docMkLst>
        <pc:docMk/>
      </pc:docMkLst>
      <pc:sldChg chg="del">
        <pc:chgData name="Michael Statler" userId="S::mstatler@bigspring.k12.pa.us::d913170e-54e3-4286-8c8c-d12e3913639c" providerId="AD" clId="Web-{83D9BEF3-7CBD-A05C-3AFC-CEDF9C7C72D5}" dt="2024-08-12T17:34:31.035" v="22"/>
        <pc:sldMkLst>
          <pc:docMk/>
          <pc:sldMk cId="2774961066" sldId="268"/>
        </pc:sldMkLst>
      </pc:sldChg>
      <pc:sldChg chg="addSp delSp modSp">
        <pc:chgData name="Michael Statler" userId="S::mstatler@bigspring.k12.pa.us::d913170e-54e3-4286-8c8c-d12e3913639c" providerId="AD" clId="Web-{83D9BEF3-7CBD-A05C-3AFC-CEDF9C7C72D5}" dt="2024-08-12T17:30:19.548" v="17" actId="1076"/>
        <pc:sldMkLst>
          <pc:docMk/>
          <pc:sldMk cId="3623209659" sldId="531"/>
        </pc:sldMkLst>
        <pc:picChg chg="del">
          <ac:chgData name="Michael Statler" userId="S::mstatler@bigspring.k12.pa.us::d913170e-54e3-4286-8c8c-d12e3913639c" providerId="AD" clId="Web-{83D9BEF3-7CBD-A05C-3AFC-CEDF9C7C72D5}" dt="2024-08-12T17:28:48.197" v="0"/>
          <ac:picMkLst>
            <pc:docMk/>
            <pc:sldMk cId="3623209659" sldId="531"/>
            <ac:picMk id="3" creationId="{1F63C31E-D0D5-4022-B093-DBA4AE98CD51}"/>
          </ac:picMkLst>
        </pc:picChg>
        <pc:picChg chg="add del mod ord">
          <ac:chgData name="Michael Statler" userId="S::mstatler@bigspring.k12.pa.us::d913170e-54e3-4286-8c8c-d12e3913639c" providerId="AD" clId="Web-{83D9BEF3-7CBD-A05C-3AFC-CEDF9C7C72D5}" dt="2024-08-12T17:29:45.217" v="10"/>
          <ac:picMkLst>
            <pc:docMk/>
            <pc:sldMk cId="3623209659" sldId="531"/>
            <ac:picMk id="5" creationId="{414967E8-B219-9DB3-CFFE-732CFF335633}"/>
          </ac:picMkLst>
        </pc:picChg>
        <pc:picChg chg="add mod ord">
          <ac:chgData name="Michael Statler" userId="S::mstatler@bigspring.k12.pa.us::d913170e-54e3-4286-8c8c-d12e3913639c" providerId="AD" clId="Web-{83D9BEF3-7CBD-A05C-3AFC-CEDF9C7C72D5}" dt="2024-08-12T17:30:19.548" v="17" actId="1076"/>
          <ac:picMkLst>
            <pc:docMk/>
            <pc:sldMk cId="3623209659" sldId="531"/>
            <ac:picMk id="6" creationId="{68B418B7-650D-C16F-8077-8EC3276B8096}"/>
          </ac:picMkLst>
        </pc:picChg>
        <pc:picChg chg="mod">
          <ac:chgData name="Michael Statler" userId="S::mstatler@bigspring.k12.pa.us::d913170e-54e3-4286-8c8c-d12e3913639c" providerId="AD" clId="Web-{83D9BEF3-7CBD-A05C-3AFC-CEDF9C7C72D5}" dt="2024-08-12T17:30:06.078" v="15" actId="1076"/>
          <ac:picMkLst>
            <pc:docMk/>
            <pc:sldMk cId="3623209659" sldId="531"/>
            <ac:picMk id="7" creationId="{3339A24D-8CBA-44F9-A237-696CDF3A0450}"/>
          </ac:picMkLst>
        </pc:picChg>
      </pc:sldChg>
      <pc:sldChg chg="modSp">
        <pc:chgData name="Michael Statler" userId="S::mstatler@bigspring.k12.pa.us::d913170e-54e3-4286-8c8c-d12e3913639c" providerId="AD" clId="Web-{83D9BEF3-7CBD-A05C-3AFC-CEDF9C7C72D5}" dt="2024-08-12T17:42:09.788" v="50" actId="20577"/>
        <pc:sldMkLst>
          <pc:docMk/>
          <pc:sldMk cId="1903914142" sldId="572"/>
        </pc:sldMkLst>
        <pc:spChg chg="mod">
          <ac:chgData name="Michael Statler" userId="S::mstatler@bigspring.k12.pa.us::d913170e-54e3-4286-8c8c-d12e3913639c" providerId="AD" clId="Web-{83D9BEF3-7CBD-A05C-3AFC-CEDF9C7C72D5}" dt="2024-08-12T17:42:09.788" v="50" actId="20577"/>
          <ac:spMkLst>
            <pc:docMk/>
            <pc:sldMk cId="1903914142" sldId="572"/>
            <ac:spMk id="3" creationId="{DEA4D9DE-9FFC-43A3-8448-F161A669E912}"/>
          </ac:spMkLst>
        </pc:spChg>
      </pc:sldChg>
      <pc:sldChg chg="del">
        <pc:chgData name="Michael Statler" userId="S::mstatler@bigspring.k12.pa.us::d913170e-54e3-4286-8c8c-d12e3913639c" providerId="AD" clId="Web-{83D9BEF3-7CBD-A05C-3AFC-CEDF9C7C72D5}" dt="2024-08-12T17:31:57.680" v="21"/>
        <pc:sldMkLst>
          <pc:docMk/>
          <pc:sldMk cId="4270718219" sldId="577"/>
        </pc:sldMkLst>
      </pc:sldChg>
      <pc:sldChg chg="add del">
        <pc:chgData name="Michael Statler" userId="S::mstatler@bigspring.k12.pa.us::d913170e-54e3-4286-8c8c-d12e3913639c" providerId="AD" clId="Web-{83D9BEF3-7CBD-A05C-3AFC-CEDF9C7C72D5}" dt="2024-08-12T17:31:52.258" v="20"/>
        <pc:sldMkLst>
          <pc:docMk/>
          <pc:sldMk cId="109857222" sldId="585"/>
        </pc:sldMkLst>
      </pc:sldChg>
      <pc:sldMasterChg chg="add addSldLayout">
        <pc:chgData name="Michael Statler" userId="S::mstatler@bigspring.k12.pa.us::d913170e-54e3-4286-8c8c-d12e3913639c" providerId="AD" clId="Web-{83D9BEF3-7CBD-A05C-3AFC-CEDF9C7C72D5}" dt="2024-08-12T17:31:52.258" v="20"/>
        <pc:sldMasterMkLst>
          <pc:docMk/>
          <pc:sldMasterMk cId="2460954070" sldId="2147483660"/>
        </pc:sldMasterMkLst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">
          <pc:chgData name="Michael Statler" userId="S::mstatler@bigspring.k12.pa.us::d913170e-54e3-4286-8c8c-d12e3913639c" providerId="AD" clId="Web-{83D9BEF3-7CBD-A05C-3AFC-CEDF9C7C72D5}" dt="2024-08-12T17:31:52.258" v="20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Michelle Morgan" userId="S::mmorgan@bigspring.k12.pa.us::4b4c0d93-006e-47e6-8958-88a8e32a2192" providerId="AD" clId="Web-{889E279F-DDC8-9B3B-6FAF-9F3875783A78}"/>
    <pc:docChg chg="modSld">
      <pc:chgData name="Michelle Morgan" userId="S::mmorgan@bigspring.k12.pa.us::4b4c0d93-006e-47e6-8958-88a8e32a2192" providerId="AD" clId="Web-{889E279F-DDC8-9B3B-6FAF-9F3875783A78}" dt="2024-08-07T18:19:42.347" v="5"/>
      <pc:docMkLst>
        <pc:docMk/>
      </pc:docMkLst>
      <pc:sldChg chg="addSp delSp modSp mod setBg">
        <pc:chgData name="Michelle Morgan" userId="S::mmorgan@bigspring.k12.pa.us::4b4c0d93-006e-47e6-8958-88a8e32a2192" providerId="AD" clId="Web-{889E279F-DDC8-9B3B-6FAF-9F3875783A78}" dt="2024-08-07T18:19:42.347" v="5"/>
        <pc:sldMkLst>
          <pc:docMk/>
          <pc:sldMk cId="0" sldId="275"/>
        </pc:sldMkLst>
        <pc:spChg chg="mod">
          <ac:chgData name="Michelle Morgan" userId="S::mmorgan@bigspring.k12.pa.us::4b4c0d93-006e-47e6-8958-88a8e32a2192" providerId="AD" clId="Web-{889E279F-DDC8-9B3B-6FAF-9F3875783A78}" dt="2024-08-07T18:19:42.347" v="5"/>
          <ac:spMkLst>
            <pc:docMk/>
            <pc:sldMk cId="0" sldId="275"/>
            <ac:spMk id="453" creationId="{00000000-0000-0000-0000-000000000000}"/>
          </ac:spMkLst>
        </pc:spChg>
        <pc:spChg chg="ord">
          <ac:chgData name="Michelle Morgan" userId="S::mmorgan@bigspring.k12.pa.us::4b4c0d93-006e-47e6-8958-88a8e32a2192" providerId="AD" clId="Web-{889E279F-DDC8-9B3B-6FAF-9F3875783A78}" dt="2024-08-07T18:19:42.347" v="5"/>
          <ac:spMkLst>
            <pc:docMk/>
            <pc:sldMk cId="0" sldId="275"/>
            <ac:spMk id="454" creationId="{00000000-0000-0000-0000-000000000000}"/>
          </ac:spMkLst>
        </pc:spChg>
        <pc:spChg chg="add">
          <ac:chgData name="Michelle Morgan" userId="S::mmorgan@bigspring.k12.pa.us::4b4c0d93-006e-47e6-8958-88a8e32a2192" providerId="AD" clId="Web-{889E279F-DDC8-9B3B-6FAF-9F3875783A78}" dt="2024-08-07T18:19:42.347" v="5"/>
          <ac:spMkLst>
            <pc:docMk/>
            <pc:sldMk cId="0" sldId="275"/>
            <ac:spMk id="459" creationId="{9B7AD9F6-8CE7-4299-8FC6-328F4DCD3FF9}"/>
          </ac:spMkLst>
        </pc:spChg>
        <pc:spChg chg="add">
          <ac:chgData name="Michelle Morgan" userId="S::mmorgan@bigspring.k12.pa.us::4b4c0d93-006e-47e6-8958-88a8e32a2192" providerId="AD" clId="Web-{889E279F-DDC8-9B3B-6FAF-9F3875783A78}" dt="2024-08-07T18:19:42.347" v="5"/>
          <ac:spMkLst>
            <pc:docMk/>
            <pc:sldMk cId="0" sldId="275"/>
            <ac:spMk id="461" creationId="{F49775AF-8896-43EE-92C6-83497D6DC56F}"/>
          </ac:spMkLst>
        </pc:spChg>
        <pc:picChg chg="add mod">
          <ac:chgData name="Michelle Morgan" userId="S::mmorgan@bigspring.k12.pa.us::4b4c0d93-006e-47e6-8958-88a8e32a2192" providerId="AD" clId="Web-{889E279F-DDC8-9B3B-6FAF-9F3875783A78}" dt="2024-08-07T18:19:42.347" v="5"/>
          <ac:picMkLst>
            <pc:docMk/>
            <pc:sldMk cId="0" sldId="275"/>
            <ac:picMk id="2" creationId="{7F492FC4-6075-7CC3-0B13-9B891F894B96}"/>
          </ac:picMkLst>
        </pc:picChg>
        <pc:picChg chg="del">
          <ac:chgData name="Michelle Morgan" userId="S::mmorgan@bigspring.k12.pa.us::4b4c0d93-006e-47e6-8958-88a8e32a2192" providerId="AD" clId="Web-{889E279F-DDC8-9B3B-6FAF-9F3875783A78}" dt="2024-08-07T18:16:35.533" v="2"/>
          <ac:picMkLst>
            <pc:docMk/>
            <pc:sldMk cId="0" sldId="275"/>
            <ac:picMk id="455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889E279F-DDC8-9B3B-6FAF-9F3875783A78}" dt="2024-08-07T18:16:34.768" v="1"/>
          <ac:picMkLst>
            <pc:docMk/>
            <pc:sldMk cId="0" sldId="275"/>
            <ac:picMk id="456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889E279F-DDC8-9B3B-6FAF-9F3875783A78}" dt="2024-08-07T18:16:33.908" v="0"/>
          <ac:picMkLst>
            <pc:docMk/>
            <pc:sldMk cId="0" sldId="275"/>
            <ac:picMk id="457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889E279F-DDC8-9B3B-6FAF-9F3875783A78}" dt="2024-08-07T18:16:36.440" v="3"/>
          <ac:picMkLst>
            <pc:docMk/>
            <pc:sldMk cId="0" sldId="275"/>
            <ac:picMk id="458" creationId="{00000000-0000-0000-0000-000000000000}"/>
          </ac:picMkLst>
        </pc:picChg>
      </pc:sldChg>
    </pc:docChg>
  </pc:docChgLst>
  <pc:docChgLst>
    <pc:chgData name="Phyllis Martin" userId="S::pmartin@bigspring.k12.pa.us::45740648-726e-4b03-8fd2-f7a251fbb134" providerId="AD" clId="Web-{987737B4-C3AE-0C44-B463-1194D69F0C1C}"/>
    <pc:docChg chg="modSld">
      <pc:chgData name="Phyllis Martin" userId="S::pmartin@bigspring.k12.pa.us::45740648-726e-4b03-8fd2-f7a251fbb134" providerId="AD" clId="Web-{987737B4-C3AE-0C44-B463-1194D69F0C1C}" dt="2024-08-12T17:32:23.320" v="17" actId="20577"/>
      <pc:docMkLst>
        <pc:docMk/>
      </pc:docMkLst>
      <pc:sldChg chg="modSp">
        <pc:chgData name="Phyllis Martin" userId="S::pmartin@bigspring.k12.pa.us::45740648-726e-4b03-8fd2-f7a251fbb134" providerId="AD" clId="Web-{987737B4-C3AE-0C44-B463-1194D69F0C1C}" dt="2024-08-12T17:32:23.320" v="17" actId="20577"/>
        <pc:sldMkLst>
          <pc:docMk/>
          <pc:sldMk cId="3623209659" sldId="531"/>
        </pc:sldMkLst>
        <pc:spChg chg="mod">
          <ac:chgData name="Phyllis Martin" userId="S::pmartin@bigspring.k12.pa.us::45740648-726e-4b03-8fd2-f7a251fbb134" providerId="AD" clId="Web-{987737B4-C3AE-0C44-B463-1194D69F0C1C}" dt="2024-08-12T17:32:23.320" v="17" actId="20577"/>
          <ac:spMkLst>
            <pc:docMk/>
            <pc:sldMk cId="3623209659" sldId="531"/>
            <ac:spMk id="2" creationId="{00000000-0000-0000-0000-000000000000}"/>
          </ac:spMkLst>
        </pc:spChg>
      </pc:sldChg>
    </pc:docChg>
  </pc:docChgLst>
  <pc:docChgLst>
    <pc:chgData name="Robert Krepps" userId="S::rkrepps@bigspring.k12.pa.us::4a609a3f-2372-4dd8-94e5-ae0b44f66201" providerId="AD" clId="Web-{B2BD1B52-E02C-3B6E-9CC1-C86051E5A3D4}"/>
    <pc:docChg chg="addSld delSld modSld">
      <pc:chgData name="Robert Krepps" userId="S::rkrepps@bigspring.k12.pa.us::4a609a3f-2372-4dd8-94e5-ae0b44f66201" providerId="AD" clId="Web-{B2BD1B52-E02C-3B6E-9CC1-C86051E5A3D4}" dt="2024-07-30T13:41:35.812" v="58" actId="20577"/>
      <pc:docMkLst>
        <pc:docMk/>
      </pc:docMkLst>
      <pc:sldChg chg="addSp delSp modSp">
        <pc:chgData name="Robert Krepps" userId="S::rkrepps@bigspring.k12.pa.us::4a609a3f-2372-4dd8-94e5-ae0b44f66201" providerId="AD" clId="Web-{B2BD1B52-E02C-3B6E-9CC1-C86051E5A3D4}" dt="2024-07-30T13:40:35.531" v="43" actId="1076"/>
        <pc:sldMkLst>
          <pc:docMk/>
          <pc:sldMk cId="4007025634" sldId="569"/>
        </pc:sldMkLst>
        <pc:spChg chg="del mod">
          <ac:chgData name="Robert Krepps" userId="S::rkrepps@bigspring.k12.pa.us::4a609a3f-2372-4dd8-94e5-ae0b44f66201" providerId="AD" clId="Web-{B2BD1B52-E02C-3B6E-9CC1-C86051E5A3D4}" dt="2024-07-30T13:40:18.141" v="41"/>
          <ac:spMkLst>
            <pc:docMk/>
            <pc:sldMk cId="4007025634" sldId="569"/>
            <ac:spMk id="10" creationId="{9BC3CC36-00C1-40B1-B452-6894348E0DA8}"/>
          </ac:spMkLst>
        </pc:spChg>
        <pc:picChg chg="add mod">
          <ac:chgData name="Robert Krepps" userId="S::rkrepps@bigspring.k12.pa.us::4a609a3f-2372-4dd8-94e5-ae0b44f66201" providerId="AD" clId="Web-{B2BD1B52-E02C-3B6E-9CC1-C86051E5A3D4}" dt="2024-07-30T13:40:35.531" v="43" actId="1076"/>
          <ac:picMkLst>
            <pc:docMk/>
            <pc:sldMk cId="4007025634" sldId="569"/>
            <ac:picMk id="3" creationId="{8F3997CB-15F9-3B8C-3B78-8EF68C48CEEC}"/>
          </ac:picMkLst>
        </pc:picChg>
      </pc:sldChg>
      <pc:sldChg chg="modSp">
        <pc:chgData name="Robert Krepps" userId="S::rkrepps@bigspring.k12.pa.us::4a609a3f-2372-4dd8-94e5-ae0b44f66201" providerId="AD" clId="Web-{B2BD1B52-E02C-3B6E-9CC1-C86051E5A3D4}" dt="2024-07-30T13:41:35.812" v="58" actId="20577"/>
        <pc:sldMkLst>
          <pc:docMk/>
          <pc:sldMk cId="2763862250" sldId="571"/>
        </pc:sldMkLst>
        <pc:spChg chg="mod">
          <ac:chgData name="Robert Krepps" userId="S::rkrepps@bigspring.k12.pa.us::4a609a3f-2372-4dd8-94e5-ae0b44f66201" providerId="AD" clId="Web-{B2BD1B52-E02C-3B6E-9CC1-C86051E5A3D4}" dt="2024-07-30T13:41:35.812" v="58" actId="20577"/>
          <ac:spMkLst>
            <pc:docMk/>
            <pc:sldMk cId="2763862250" sldId="571"/>
            <ac:spMk id="3" creationId="{6842D913-B5F4-43C3-8862-5FAFBB2241E4}"/>
          </ac:spMkLst>
        </pc:spChg>
      </pc:sldChg>
      <pc:sldChg chg="addSp modSp new mod modClrScheme chgLayout">
        <pc:chgData name="Robert Krepps" userId="S::rkrepps@bigspring.k12.pa.us::4a609a3f-2372-4dd8-94e5-ae0b44f66201" providerId="AD" clId="Web-{B2BD1B52-E02C-3B6E-9CC1-C86051E5A3D4}" dt="2024-07-30T13:39:55.906" v="38" actId="20577"/>
        <pc:sldMkLst>
          <pc:docMk/>
          <pc:sldMk cId="1570080886" sldId="579"/>
        </pc:sldMkLst>
        <pc:spChg chg="mod ord">
          <ac:chgData name="Robert Krepps" userId="S::rkrepps@bigspring.k12.pa.us::4a609a3f-2372-4dd8-94e5-ae0b44f66201" providerId="AD" clId="Web-{B2BD1B52-E02C-3B6E-9CC1-C86051E5A3D4}" dt="2024-07-30T13:37:42.312" v="12" actId="20577"/>
          <ac:spMkLst>
            <pc:docMk/>
            <pc:sldMk cId="1570080886" sldId="579"/>
            <ac:spMk id="2" creationId="{6126E33A-676B-2A28-12C3-A6360D4CDCDB}"/>
          </ac:spMkLst>
        </pc:spChg>
        <pc:spChg chg="mod ord">
          <ac:chgData name="Robert Krepps" userId="S::rkrepps@bigspring.k12.pa.us::4a609a3f-2372-4dd8-94e5-ae0b44f66201" providerId="AD" clId="Web-{B2BD1B52-E02C-3B6E-9CC1-C86051E5A3D4}" dt="2024-07-30T13:39:55.906" v="38" actId="20577"/>
          <ac:spMkLst>
            <pc:docMk/>
            <pc:sldMk cId="1570080886" sldId="579"/>
            <ac:spMk id="3" creationId="{D0519A29-C80E-15DC-9BBA-C7FDA24B01C1}"/>
          </ac:spMkLst>
        </pc:spChg>
        <pc:spChg chg="mod ord">
          <ac:chgData name="Robert Krepps" userId="S::rkrepps@bigspring.k12.pa.us::4a609a3f-2372-4dd8-94e5-ae0b44f66201" providerId="AD" clId="Web-{B2BD1B52-E02C-3B6E-9CC1-C86051E5A3D4}" dt="2024-07-30T13:37:28.281" v="11"/>
          <ac:spMkLst>
            <pc:docMk/>
            <pc:sldMk cId="1570080886" sldId="579"/>
            <ac:spMk id="4" creationId="{114F1B1D-6DC6-ACDD-0638-97CAA77FC2D5}"/>
          </ac:spMkLst>
        </pc:spChg>
        <pc:picChg chg="add mod">
          <ac:chgData name="Robert Krepps" userId="S::rkrepps@bigspring.k12.pa.us::4a609a3f-2372-4dd8-94e5-ae0b44f66201" providerId="AD" clId="Web-{B2BD1B52-E02C-3B6E-9CC1-C86051E5A3D4}" dt="2024-07-30T13:39:35.390" v="31" actId="1076"/>
          <ac:picMkLst>
            <pc:docMk/>
            <pc:sldMk cId="1570080886" sldId="579"/>
            <ac:picMk id="5" creationId="{A17FE035-66E5-5F41-DEFB-5C2E63292C3C}"/>
          </ac:picMkLst>
        </pc:picChg>
        <pc:picChg chg="add mod">
          <ac:chgData name="Robert Krepps" userId="S::rkrepps@bigspring.k12.pa.us::4a609a3f-2372-4dd8-94e5-ae0b44f66201" providerId="AD" clId="Web-{B2BD1B52-E02C-3B6E-9CC1-C86051E5A3D4}" dt="2024-07-30T13:39:14.578" v="26" actId="1076"/>
          <ac:picMkLst>
            <pc:docMk/>
            <pc:sldMk cId="1570080886" sldId="579"/>
            <ac:picMk id="6" creationId="{48CA4F0B-6FCA-80CF-9624-E11DBC9FB112}"/>
          </ac:picMkLst>
        </pc:picChg>
        <pc:picChg chg="add mod">
          <ac:chgData name="Robert Krepps" userId="S::rkrepps@bigspring.k12.pa.us::4a609a3f-2372-4dd8-94e5-ae0b44f66201" providerId="AD" clId="Web-{B2BD1B52-E02C-3B6E-9CC1-C86051E5A3D4}" dt="2024-07-30T13:39:28.094" v="29" actId="1076"/>
          <ac:picMkLst>
            <pc:docMk/>
            <pc:sldMk cId="1570080886" sldId="579"/>
            <ac:picMk id="7" creationId="{BD95D66E-CDEC-2377-9211-D946C1226E41}"/>
          </ac:picMkLst>
        </pc:picChg>
      </pc:sldChg>
    </pc:docChg>
  </pc:docChgLst>
  <pc:docChgLst>
    <pc:chgData name="Michelle Morgan" userId="S::mmorgan@bigspring.k12.pa.us::4b4c0d93-006e-47e6-8958-88a8e32a2192" providerId="AD" clId="Web-{E344D60B-6D56-7D9F-B19C-76B903B73DD1}"/>
    <pc:docChg chg="modSld sldOrd">
      <pc:chgData name="Michelle Morgan" userId="S::mmorgan@bigspring.k12.pa.us::4b4c0d93-006e-47e6-8958-88a8e32a2192" providerId="AD" clId="Web-{E344D60B-6D56-7D9F-B19C-76B903B73DD1}" dt="2024-08-07T20:05:13.636" v="693"/>
      <pc:docMkLst>
        <pc:docMk/>
      </pc:docMkLst>
      <pc:sldChg chg="modSp">
        <pc:chgData name="Michelle Morgan" userId="S::mmorgan@bigspring.k12.pa.us::4b4c0d93-006e-47e6-8958-88a8e32a2192" providerId="AD" clId="Web-{E344D60B-6D56-7D9F-B19C-76B903B73DD1}" dt="2024-08-07T18:23:25.157" v="14" actId="20577"/>
        <pc:sldMkLst>
          <pc:docMk/>
          <pc:sldMk cId="0" sldId="275"/>
        </pc:sldMkLst>
        <pc:spChg chg="mod">
          <ac:chgData name="Michelle Morgan" userId="S::mmorgan@bigspring.k12.pa.us::4b4c0d93-006e-47e6-8958-88a8e32a2192" providerId="AD" clId="Web-{E344D60B-6D56-7D9F-B19C-76B903B73DD1}" dt="2024-08-07T18:23:25.157" v="14" actId="20577"/>
          <ac:spMkLst>
            <pc:docMk/>
            <pc:sldMk cId="0" sldId="275"/>
            <ac:spMk id="453" creationId="{00000000-0000-0000-0000-000000000000}"/>
          </ac:spMkLst>
        </pc:spChg>
      </pc:sldChg>
      <pc:sldChg chg="addSp delSp modSp mod setBg">
        <pc:chgData name="Michelle Morgan" userId="S::mmorgan@bigspring.k12.pa.us::4b4c0d93-006e-47e6-8958-88a8e32a2192" providerId="AD" clId="Web-{E344D60B-6D56-7D9F-B19C-76B903B73DD1}" dt="2024-08-07T20:05:13.636" v="693"/>
        <pc:sldMkLst>
          <pc:docMk/>
          <pc:sldMk cId="0" sldId="276"/>
        </pc:sldMkLst>
        <pc:spChg chg="mod">
          <ac:chgData name="Michelle Morgan" userId="S::mmorgan@bigspring.k12.pa.us::4b4c0d93-006e-47e6-8958-88a8e32a2192" providerId="AD" clId="Web-{E344D60B-6D56-7D9F-B19C-76B903B73DD1}" dt="2024-08-07T18:36:08.092" v="172"/>
          <ac:spMkLst>
            <pc:docMk/>
            <pc:sldMk cId="0" sldId="276"/>
            <ac:spMk id="463" creationId="{00000000-0000-0000-0000-000000000000}"/>
          </ac:spMkLst>
        </pc:spChg>
        <pc:spChg chg="mod">
          <ac:chgData name="Michelle Morgan" userId="S::mmorgan@bigspring.k12.pa.us::4b4c0d93-006e-47e6-8958-88a8e32a2192" providerId="AD" clId="Web-{E344D60B-6D56-7D9F-B19C-76B903B73DD1}" dt="2024-08-07T19:07:28.482" v="529" actId="20577"/>
          <ac:spMkLst>
            <pc:docMk/>
            <pc:sldMk cId="0" sldId="276"/>
            <ac:spMk id="464" creationId="{00000000-0000-0000-0000-000000000000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8:36:08.092" v="172"/>
          <ac:spMkLst>
            <pc:docMk/>
            <pc:sldMk cId="0" sldId="276"/>
            <ac:spMk id="468" creationId="{69D47016-023F-44BD-981C-50E7A10A6609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8:36:08.092" v="172"/>
          <ac:spMkLst>
            <pc:docMk/>
            <pc:sldMk cId="0" sldId="276"/>
            <ac:spMk id="469" creationId="{6D8B37B0-0682-433E-BC8D-498C04ABD9A7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49.447" v="123"/>
          <ac:spMkLst>
            <pc:docMk/>
            <pc:sldMk cId="0" sldId="276"/>
            <ac:spMk id="470" creationId="{A51A0227-072A-4F5F-928C-E2C3E5CCD10C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49.447" v="123"/>
          <ac:spMkLst>
            <pc:docMk/>
            <pc:sldMk cId="0" sldId="276"/>
            <ac:spMk id="472" creationId="{35D99776-4B38-47DF-A302-11AD9AF87ACA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55.556" v="125"/>
          <ac:spMkLst>
            <pc:docMk/>
            <pc:sldMk cId="0" sldId="276"/>
            <ac:spMk id="474" creationId="{84DF55BE-B4AB-4BA1-BDE1-E9F7FB3F110A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2:54.760" v="139"/>
          <ac:spMkLst>
            <pc:docMk/>
            <pc:sldMk cId="0" sldId="276"/>
            <ac:spMk id="476" creationId="{5E791F2F-79DB-4CC0-9FA1-001E3E91E8B7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58.416" v="127"/>
          <ac:spMkLst>
            <pc:docMk/>
            <pc:sldMk cId="0" sldId="276"/>
            <ac:spMk id="479" creationId="{D7A453D2-15D8-4403-815F-291FA16340D9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58.416" v="127"/>
          <ac:spMkLst>
            <pc:docMk/>
            <pc:sldMk cId="0" sldId="276"/>
            <ac:spMk id="487" creationId="{8161EA6B-09CA-445B-AB0D-8DF76FA92DEF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58.416" v="127"/>
          <ac:spMkLst>
            <pc:docMk/>
            <pc:sldMk cId="0" sldId="276"/>
            <ac:spMk id="488" creationId="{B8114C98-A349-4111-A123-E8EAB86ABE30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1:58.416" v="127"/>
          <ac:spMkLst>
            <pc:docMk/>
            <pc:sldMk cId="0" sldId="276"/>
            <ac:spMk id="496" creationId="{E2D3D3F2-ABBB-4453-B1C5-1BEBF7E4DD56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2:54.760" v="139"/>
          <ac:spMkLst>
            <pc:docMk/>
            <pc:sldMk cId="0" sldId="276"/>
            <ac:spMk id="504" creationId="{385E1BDC-A9B0-4A87-82E3-F3187F69A802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2:54.760" v="139"/>
          <ac:spMkLst>
            <pc:docMk/>
            <pc:sldMk cId="0" sldId="276"/>
            <ac:spMk id="505" creationId="{0990C621-3B8B-4820-8328-D47EF7CE823C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8:32:54.760" v="139"/>
          <ac:spMkLst>
            <pc:docMk/>
            <pc:sldMk cId="0" sldId="276"/>
            <ac:spMk id="506" creationId="{C1A2385B-1D2A-4E17-84FA-6CB7F0AAE473}"/>
          </ac:spMkLst>
        </pc:spChg>
        <pc:grpChg chg="add del">
          <ac:chgData name="Michelle Morgan" userId="S::mmorgan@bigspring.k12.pa.us::4b4c0d93-006e-47e6-8958-88a8e32a2192" providerId="AD" clId="Web-{E344D60B-6D56-7D9F-B19C-76B903B73DD1}" dt="2024-08-07T18:31:58.416" v="127"/>
          <ac:grpSpMkLst>
            <pc:docMk/>
            <pc:sldMk cId="0" sldId="276"/>
            <ac:grpSpMk id="480" creationId="{5BE0D975-7725-493F-8862-ED40C46BE35E}"/>
          </ac:grpSpMkLst>
        </pc:grpChg>
        <pc:grpChg chg="add del">
          <ac:chgData name="Michelle Morgan" userId="S::mmorgan@bigspring.k12.pa.us::4b4c0d93-006e-47e6-8958-88a8e32a2192" providerId="AD" clId="Web-{E344D60B-6D56-7D9F-B19C-76B903B73DD1}" dt="2024-08-07T18:31:58.416" v="127"/>
          <ac:grpSpMkLst>
            <pc:docMk/>
            <pc:sldMk cId="0" sldId="276"/>
            <ac:grpSpMk id="489" creationId="{AF19A774-30A5-488B-9BAF-629C6440294E}"/>
          </ac:grpSpMkLst>
        </pc:grpChg>
        <pc:grpChg chg="add del">
          <ac:chgData name="Michelle Morgan" userId="S::mmorgan@bigspring.k12.pa.us::4b4c0d93-006e-47e6-8958-88a8e32a2192" providerId="AD" clId="Web-{E344D60B-6D56-7D9F-B19C-76B903B73DD1}" dt="2024-08-07T18:31:58.416" v="127"/>
          <ac:grpSpMkLst>
            <pc:docMk/>
            <pc:sldMk cId="0" sldId="276"/>
            <ac:grpSpMk id="490" creationId="{670FB431-AE18-414D-92F4-1D12D1991152}"/>
          </ac:grpSpMkLst>
        </pc:grpChg>
        <pc:grpChg chg="add del">
          <ac:chgData name="Michelle Morgan" userId="S::mmorgan@bigspring.k12.pa.us::4b4c0d93-006e-47e6-8958-88a8e32a2192" providerId="AD" clId="Web-{E344D60B-6D56-7D9F-B19C-76B903B73DD1}" dt="2024-08-07T18:31:58.416" v="127"/>
          <ac:grpSpMkLst>
            <pc:docMk/>
            <pc:sldMk cId="0" sldId="276"/>
            <ac:grpSpMk id="498" creationId="{8214E4A5-A0D2-42C4-8D14-D2A7E495F041}"/>
          </ac:grpSpMkLst>
        </pc:grpChg>
        <pc:graphicFrameChg chg="add del mod modGraphic">
          <ac:chgData name="Michelle Morgan" userId="S::mmorgan@bigspring.k12.pa.us::4b4c0d93-006e-47e6-8958-88a8e32a2192" providerId="AD" clId="Web-{E344D60B-6D56-7D9F-B19C-76B903B73DD1}" dt="2024-08-07T18:55:41.001" v="207"/>
          <ac:graphicFrameMkLst>
            <pc:docMk/>
            <pc:sldMk cId="0" sldId="276"/>
            <ac:graphicFrameMk id="5" creationId="{5B567B36-9DEF-F0E4-4DC7-D7D7D1AC3FFF}"/>
          </ac:graphicFrameMkLst>
        </pc:graphicFrameChg>
        <pc:graphicFrameChg chg="add del mod modGraphic">
          <ac:chgData name="Michelle Morgan" userId="S::mmorgan@bigspring.k12.pa.us::4b4c0d93-006e-47e6-8958-88a8e32a2192" providerId="AD" clId="Web-{E344D60B-6D56-7D9F-B19C-76B903B73DD1}" dt="2024-08-07T18:56:33.674" v="217"/>
          <ac:graphicFrameMkLst>
            <pc:docMk/>
            <pc:sldMk cId="0" sldId="276"/>
            <ac:graphicFrameMk id="7" creationId="{04D47236-A936-3BAE-65E4-CAAC44AA4FF6}"/>
          </ac:graphicFrameMkLst>
        </pc:graphicFrameChg>
        <pc:graphicFrameChg chg="add mod modGraphic">
          <ac:chgData name="Michelle Morgan" userId="S::mmorgan@bigspring.k12.pa.us::4b4c0d93-006e-47e6-8958-88a8e32a2192" providerId="AD" clId="Web-{E344D60B-6D56-7D9F-B19C-76B903B73DD1}" dt="2024-08-07T20:05:13.636" v="693"/>
          <ac:graphicFrameMkLst>
            <pc:docMk/>
            <pc:sldMk cId="0" sldId="276"/>
            <ac:graphicFrameMk id="9" creationId="{477312DB-8DFE-D70C-43A5-B4828CE2A43E}"/>
          </ac:graphicFrameMkLst>
        </pc:graphicFrameChg>
        <pc:graphicFrameChg chg="del mod ord modGraphic">
          <ac:chgData name="Michelle Morgan" userId="S::mmorgan@bigspring.k12.pa.us::4b4c0d93-006e-47e6-8958-88a8e32a2192" providerId="AD" clId="Web-{E344D60B-6D56-7D9F-B19C-76B903B73DD1}" dt="2024-08-07T18:54:58.532" v="194"/>
          <ac:graphicFrameMkLst>
            <pc:docMk/>
            <pc:sldMk cId="0" sldId="276"/>
            <ac:graphicFrameMk id="465" creationId="{00000000-0000-0000-0000-000000000000}"/>
          </ac:graphicFrameMkLst>
        </pc:graphicFrameChg>
        <pc:picChg chg="add del mod ord">
          <ac:chgData name="Michelle Morgan" userId="S::mmorgan@bigspring.k12.pa.us::4b4c0d93-006e-47e6-8958-88a8e32a2192" providerId="AD" clId="Web-{E344D60B-6D56-7D9F-B19C-76B903B73DD1}" dt="2024-08-07T18:35:30.794" v="164"/>
          <ac:picMkLst>
            <pc:docMk/>
            <pc:sldMk cId="0" sldId="276"/>
            <ac:picMk id="2" creationId="{5EB48D48-B403-017C-D4E3-723B3DCD812C}"/>
          </ac:picMkLst>
        </pc:picChg>
        <pc:picChg chg="add mod">
          <ac:chgData name="Michelle Morgan" userId="S::mmorgan@bigspring.k12.pa.us::4b4c0d93-006e-47e6-8958-88a8e32a2192" providerId="AD" clId="Web-{E344D60B-6D56-7D9F-B19C-76B903B73DD1}" dt="2024-08-07T20:04:53.619" v="683" actId="1076"/>
          <ac:picMkLst>
            <pc:docMk/>
            <pc:sldMk cId="0" sldId="276"/>
            <ac:picMk id="3" creationId="{25D9E517-DEE7-79B0-0EC8-949F0E8E24CE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2:07.391" v="6"/>
          <ac:picMkLst>
            <pc:docMk/>
            <pc:sldMk cId="0" sldId="276"/>
            <ac:picMk id="466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2:05.172" v="5"/>
          <ac:picMkLst>
            <pc:docMk/>
            <pc:sldMk cId="0" sldId="276"/>
            <ac:picMk id="467" creationId="{00000000-0000-0000-0000-000000000000}"/>
          </ac:picMkLst>
        </pc:picChg>
      </pc:sldChg>
      <pc:sldChg chg="addSp delSp modSp mod ord setBg">
        <pc:chgData name="Michelle Morgan" userId="S::mmorgan@bigspring.k12.pa.us::4b4c0d93-006e-47e6-8958-88a8e32a2192" providerId="AD" clId="Web-{E344D60B-6D56-7D9F-B19C-76B903B73DD1}" dt="2024-08-07T20:02:08.238" v="579" actId="20577"/>
        <pc:sldMkLst>
          <pc:docMk/>
          <pc:sldMk cId="0" sldId="277"/>
        </pc:sldMkLst>
        <pc:spChg chg="mod">
          <ac:chgData name="Michelle Morgan" userId="S::mmorgan@bigspring.k12.pa.us::4b4c0d93-006e-47e6-8958-88a8e32a2192" providerId="AD" clId="Web-{E344D60B-6D56-7D9F-B19C-76B903B73DD1}" dt="2024-08-07T18:35:16.278" v="163" actId="1076"/>
          <ac:spMkLst>
            <pc:docMk/>
            <pc:sldMk cId="0" sldId="277"/>
            <ac:spMk id="472" creationId="{00000000-0000-0000-0000-000000000000}"/>
          </ac:spMkLst>
        </pc:spChg>
        <pc:spChg chg="mod">
          <ac:chgData name="Michelle Morgan" userId="S::mmorgan@bigspring.k12.pa.us::4b4c0d93-006e-47e6-8958-88a8e32a2192" providerId="AD" clId="Web-{E344D60B-6D56-7D9F-B19C-76B903B73DD1}" dt="2024-08-07T20:02:08.238" v="579" actId="20577"/>
          <ac:spMkLst>
            <pc:docMk/>
            <pc:sldMk cId="0" sldId="277"/>
            <ac:spMk id="473" creationId="{00000000-0000-0000-0000-000000000000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8:29:51.023" v="106"/>
          <ac:spMkLst>
            <pc:docMk/>
            <pc:sldMk cId="0" sldId="277"/>
            <ac:spMk id="480" creationId="{B2DD41CD-8F47-4F56-AD12-4E2FF7696987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8:29:51.023" v="106"/>
          <ac:spMkLst>
            <pc:docMk/>
            <pc:sldMk cId="0" sldId="277"/>
            <ac:spMk id="481" creationId="{45D37F4E-DDB4-456B-97E0-9937730A039F}"/>
          </ac:spMkLst>
        </pc:spChg>
        <pc:picChg chg="add mod">
          <ac:chgData name="Michelle Morgan" userId="S::mmorgan@bigspring.k12.pa.us::4b4c0d93-006e-47e6-8958-88a8e32a2192" providerId="AD" clId="Web-{E344D60B-6D56-7D9F-B19C-76B903B73DD1}" dt="2024-08-07T18:29:53.804" v="107" actId="1076"/>
          <ac:picMkLst>
            <pc:docMk/>
            <pc:sldMk cId="0" sldId="277"/>
            <ac:picMk id="2" creationId="{345CE563-7307-DBBD-6A36-CBEB2DF4BCB3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4:54.971" v="56"/>
          <ac:picMkLst>
            <pc:docMk/>
            <pc:sldMk cId="0" sldId="277"/>
            <ac:picMk id="474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4:55.550" v="57"/>
          <ac:picMkLst>
            <pc:docMk/>
            <pc:sldMk cId="0" sldId="277"/>
            <ac:picMk id="475" creationId="{00000000-0000-0000-0000-000000000000}"/>
          </ac:picMkLst>
        </pc:picChg>
        <pc:picChg chg="del mod">
          <ac:chgData name="Michelle Morgan" userId="S::mmorgan@bigspring.k12.pa.us::4b4c0d93-006e-47e6-8958-88a8e32a2192" providerId="AD" clId="Web-{E344D60B-6D56-7D9F-B19C-76B903B73DD1}" dt="2024-08-07T18:24:53.378" v="54"/>
          <ac:picMkLst>
            <pc:docMk/>
            <pc:sldMk cId="0" sldId="277"/>
            <ac:picMk id="476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4:54.065" v="55"/>
          <ac:picMkLst>
            <pc:docMk/>
            <pc:sldMk cId="0" sldId="277"/>
            <ac:picMk id="477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5:10.034" v="62"/>
          <ac:picMkLst>
            <pc:docMk/>
            <pc:sldMk cId="0" sldId="277"/>
            <ac:picMk id="478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25:09.315" v="61"/>
          <ac:picMkLst>
            <pc:docMk/>
            <pc:sldMk cId="0" sldId="277"/>
            <ac:picMk id="479" creationId="{00000000-0000-0000-0000-000000000000}"/>
          </ac:picMkLst>
        </pc:picChg>
      </pc:sldChg>
      <pc:sldChg chg="addSp delSp modSp mod setBg setClrOvrMap">
        <pc:chgData name="Michelle Morgan" userId="S::mmorgan@bigspring.k12.pa.us::4b4c0d93-006e-47e6-8958-88a8e32a2192" providerId="AD" clId="Web-{E344D60B-6D56-7D9F-B19C-76B903B73DD1}" dt="2024-08-07T19:08:55.045" v="557" actId="1076"/>
        <pc:sldMkLst>
          <pc:docMk/>
          <pc:sldMk cId="0" sldId="278"/>
        </pc:sldMkLst>
        <pc:spChg chg="mod ord">
          <ac:chgData name="Michelle Morgan" userId="S::mmorgan@bigspring.k12.pa.us::4b4c0d93-006e-47e6-8958-88a8e32a2192" providerId="AD" clId="Web-{E344D60B-6D56-7D9F-B19C-76B903B73DD1}" dt="2024-08-07T19:03:25.806" v="477"/>
          <ac:spMkLst>
            <pc:docMk/>
            <pc:sldMk cId="0" sldId="278"/>
            <ac:spMk id="484" creationId="{00000000-0000-0000-0000-000000000000}"/>
          </ac:spMkLst>
        </pc:spChg>
        <pc:spChg chg="mod ord">
          <ac:chgData name="Michelle Morgan" userId="S::mmorgan@bigspring.k12.pa.us::4b4c0d93-006e-47e6-8958-88a8e32a2192" providerId="AD" clId="Web-{E344D60B-6D56-7D9F-B19C-76B903B73DD1}" dt="2024-08-07T19:08:50.233" v="555" actId="14100"/>
          <ac:spMkLst>
            <pc:docMk/>
            <pc:sldMk cId="0" sldId="278"/>
            <ac:spMk id="485" creationId="{00000000-0000-0000-0000-000000000000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9:03:00.852" v="472"/>
          <ac:spMkLst>
            <pc:docMk/>
            <pc:sldMk cId="0" sldId="278"/>
            <ac:spMk id="490" creationId="{2EB492CD-616E-47F8-933B-5E2D952A0593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9:03:00.852" v="472"/>
          <ac:spMkLst>
            <pc:docMk/>
            <pc:sldMk cId="0" sldId="278"/>
            <ac:spMk id="492" creationId="{59383CF9-23B5-4335-9B21-1791C4CF1C75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9:03:00.852" v="472"/>
          <ac:spMkLst>
            <pc:docMk/>
            <pc:sldMk cId="0" sldId="278"/>
            <ac:spMk id="494" creationId="{0007FE00-9498-4706-B255-6437B0252C02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9:03:25.806" v="477"/>
          <ac:spMkLst>
            <pc:docMk/>
            <pc:sldMk cId="0" sldId="278"/>
            <ac:spMk id="499" creationId="{2A785343-5D24-4118-A2E4-665D196F60C2}"/>
          </ac:spMkLst>
        </pc:spChg>
        <pc:spChg chg="add del">
          <ac:chgData name="Michelle Morgan" userId="S::mmorgan@bigspring.k12.pa.us::4b4c0d93-006e-47e6-8958-88a8e32a2192" providerId="AD" clId="Web-{E344D60B-6D56-7D9F-B19C-76B903B73DD1}" dt="2024-08-07T19:03:25.806" v="477"/>
          <ac:spMkLst>
            <pc:docMk/>
            <pc:sldMk cId="0" sldId="278"/>
            <ac:spMk id="501" creationId="{32F4D216-10B7-4DCA-A0A1-068E9E32F4F2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9:03:25.806" v="477"/>
          <ac:spMkLst>
            <pc:docMk/>
            <pc:sldMk cId="0" sldId="278"/>
            <ac:spMk id="506" creationId="{4513F69C-3D6D-4E72-9289-5BC3584D6D3B}"/>
          </ac:spMkLst>
        </pc:spChg>
        <pc:picChg chg="add mod ord">
          <ac:chgData name="Michelle Morgan" userId="S::mmorgan@bigspring.k12.pa.us::4b4c0d93-006e-47e6-8958-88a8e32a2192" providerId="AD" clId="Web-{E344D60B-6D56-7D9F-B19C-76B903B73DD1}" dt="2024-08-07T19:05:51.714" v="515" actId="14100"/>
          <ac:picMkLst>
            <pc:docMk/>
            <pc:sldMk cId="0" sldId="278"/>
            <ac:picMk id="2" creationId="{D6DC2476-79A5-44CB-9C82-B63E88E557E6}"/>
          </ac:picMkLst>
        </pc:picChg>
        <pc:picChg chg="add mod ord">
          <ac:chgData name="Michelle Morgan" userId="S::mmorgan@bigspring.k12.pa.us::4b4c0d93-006e-47e6-8958-88a8e32a2192" providerId="AD" clId="Web-{E344D60B-6D56-7D9F-B19C-76B903B73DD1}" dt="2024-08-07T19:03:25.806" v="477"/>
          <ac:picMkLst>
            <pc:docMk/>
            <pc:sldMk cId="0" sldId="278"/>
            <ac:picMk id="3" creationId="{D95C7F00-3331-25DC-ECDD-0040B8815042}"/>
          </ac:picMkLst>
        </pc:picChg>
        <pc:picChg chg="add mod ord">
          <ac:chgData name="Michelle Morgan" userId="S::mmorgan@bigspring.k12.pa.us::4b4c0d93-006e-47e6-8958-88a8e32a2192" providerId="AD" clId="Web-{E344D60B-6D56-7D9F-B19C-76B903B73DD1}" dt="2024-08-07T19:03:25.806" v="477"/>
          <ac:picMkLst>
            <pc:docMk/>
            <pc:sldMk cId="0" sldId="278"/>
            <ac:picMk id="4" creationId="{C76B7B4D-3A9D-09A5-F3D9-F65F373CB407}"/>
          </ac:picMkLst>
        </pc:picChg>
        <pc:picChg chg="add mod ord">
          <ac:chgData name="Michelle Morgan" userId="S::mmorgan@bigspring.k12.pa.us::4b4c0d93-006e-47e6-8958-88a8e32a2192" providerId="AD" clId="Web-{E344D60B-6D56-7D9F-B19C-76B903B73DD1}" dt="2024-08-07T19:03:25.806" v="477"/>
          <ac:picMkLst>
            <pc:docMk/>
            <pc:sldMk cId="0" sldId="278"/>
            <ac:picMk id="5" creationId="{B556D279-188B-656B-44EC-E040C43684DB}"/>
          </ac:picMkLst>
        </pc:picChg>
        <pc:picChg chg="add mod ord">
          <ac:chgData name="Michelle Morgan" userId="S::mmorgan@bigspring.k12.pa.us::4b4c0d93-006e-47e6-8958-88a8e32a2192" providerId="AD" clId="Web-{E344D60B-6D56-7D9F-B19C-76B903B73DD1}" dt="2024-08-07T19:03:25.806" v="477"/>
          <ac:picMkLst>
            <pc:docMk/>
            <pc:sldMk cId="0" sldId="278"/>
            <ac:picMk id="6" creationId="{37AFB7E4-A545-EC38-2CDA-CF2457CD516E}"/>
          </ac:picMkLst>
        </pc:picChg>
        <pc:picChg chg="add mod">
          <ac:chgData name="Michelle Morgan" userId="S::mmorgan@bigspring.k12.pa.us::4b4c0d93-006e-47e6-8958-88a8e32a2192" providerId="AD" clId="Web-{E344D60B-6D56-7D9F-B19C-76B903B73DD1}" dt="2024-08-07T19:08:55.045" v="557" actId="1076"/>
          <ac:picMkLst>
            <pc:docMk/>
            <pc:sldMk cId="0" sldId="278"/>
            <ac:picMk id="7" creationId="{FCC5ABA3-1ED1-66E9-3E9B-762A68C6FEAF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31:16.353" v="120"/>
          <ac:picMkLst>
            <pc:docMk/>
            <pc:sldMk cId="0" sldId="278"/>
            <ac:picMk id="486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8:31:13.118" v="119"/>
          <ac:picMkLst>
            <pc:docMk/>
            <pc:sldMk cId="0" sldId="278"/>
            <ac:picMk id="487" creationId="{00000000-0000-0000-0000-000000000000}"/>
          </ac:picMkLst>
        </pc:picChg>
      </pc:sldChg>
      <pc:sldChg chg="addSp delSp modSp mod setBg">
        <pc:chgData name="Michelle Morgan" userId="S::mmorgan@bigspring.k12.pa.us::4b4c0d93-006e-47e6-8958-88a8e32a2192" providerId="AD" clId="Web-{E344D60B-6D56-7D9F-B19C-76B903B73DD1}" dt="2024-08-07T19:51:00.152" v="568" actId="20577"/>
        <pc:sldMkLst>
          <pc:docMk/>
          <pc:sldMk cId="0" sldId="279"/>
        </pc:sldMkLst>
        <pc:spChg chg="mod">
          <ac:chgData name="Michelle Morgan" userId="S::mmorgan@bigspring.k12.pa.us::4b4c0d93-006e-47e6-8958-88a8e32a2192" providerId="AD" clId="Web-{E344D60B-6D56-7D9F-B19C-76B903B73DD1}" dt="2024-08-07T19:51:00.152" v="568" actId="20577"/>
          <ac:spMkLst>
            <pc:docMk/>
            <pc:sldMk cId="0" sldId="279"/>
            <ac:spMk id="492" creationId="{00000000-0000-0000-0000-000000000000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9:50:55.433" v="567"/>
          <ac:spMkLst>
            <pc:docMk/>
            <pc:sldMk cId="0" sldId="279"/>
            <ac:spMk id="499" creationId="{670CEDEF-4F34-412E-84EE-329C1E936AF5}"/>
          </ac:spMkLst>
        </pc:spChg>
        <pc:spChg chg="add">
          <ac:chgData name="Michelle Morgan" userId="S::mmorgan@bigspring.k12.pa.us::4b4c0d93-006e-47e6-8958-88a8e32a2192" providerId="AD" clId="Web-{E344D60B-6D56-7D9F-B19C-76B903B73DD1}" dt="2024-08-07T19:50:55.433" v="567"/>
          <ac:spMkLst>
            <pc:docMk/>
            <pc:sldMk cId="0" sldId="279"/>
            <ac:spMk id="500" creationId="{BCED4D40-4B67-4331-AC48-79B82B4A47D8}"/>
          </ac:spMkLst>
        </pc:spChg>
        <pc:picChg chg="add mod">
          <ac:chgData name="Michelle Morgan" userId="S::mmorgan@bigspring.k12.pa.us::4b4c0d93-006e-47e6-8958-88a8e32a2192" providerId="AD" clId="Web-{E344D60B-6D56-7D9F-B19C-76B903B73DD1}" dt="2024-08-07T19:50:55.433" v="567"/>
          <ac:picMkLst>
            <pc:docMk/>
            <pc:sldMk cId="0" sldId="279"/>
            <ac:picMk id="2" creationId="{0F0FF5A2-C0D9-0100-6611-6F1AA658C1C9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9:50:24.338" v="558"/>
          <ac:picMkLst>
            <pc:docMk/>
            <pc:sldMk cId="0" sldId="279"/>
            <ac:picMk id="493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9:50:26.807" v="559"/>
          <ac:picMkLst>
            <pc:docMk/>
            <pc:sldMk cId="0" sldId="279"/>
            <ac:picMk id="494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9:50:27.635" v="561"/>
          <ac:picMkLst>
            <pc:docMk/>
            <pc:sldMk cId="0" sldId="279"/>
            <ac:picMk id="495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9:50:27.666" v="562"/>
          <ac:picMkLst>
            <pc:docMk/>
            <pc:sldMk cId="0" sldId="279"/>
            <ac:picMk id="496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9:50:26.838" v="560"/>
          <ac:picMkLst>
            <pc:docMk/>
            <pc:sldMk cId="0" sldId="279"/>
            <ac:picMk id="497" creationId="{00000000-0000-0000-0000-000000000000}"/>
          </ac:picMkLst>
        </pc:picChg>
        <pc:picChg chg="del">
          <ac:chgData name="Michelle Morgan" userId="S::mmorgan@bigspring.k12.pa.us::4b4c0d93-006e-47e6-8958-88a8e32a2192" providerId="AD" clId="Web-{E344D60B-6D56-7D9F-B19C-76B903B73DD1}" dt="2024-08-07T19:50:28.338" v="563"/>
          <ac:picMkLst>
            <pc:docMk/>
            <pc:sldMk cId="0" sldId="279"/>
            <ac:picMk id="498" creationId="{00000000-0000-0000-0000-000000000000}"/>
          </ac:picMkLst>
        </pc:picChg>
      </pc:sldChg>
    </pc:docChg>
  </pc:docChgLst>
  <pc:docChgLst>
    <pc:chgData name="Phyllis Martin" userId="S::pmartin@bigspring.k12.pa.us::45740648-726e-4b03-8fd2-f7a251fbb134" providerId="AD" clId="Web-{FA12DDA2-EE3D-82EF-6110-6C190E151C65}"/>
    <pc:docChg chg="modSld">
      <pc:chgData name="Phyllis Martin" userId="S::pmartin@bigspring.k12.pa.us::45740648-726e-4b03-8fd2-f7a251fbb134" providerId="AD" clId="Web-{FA12DDA2-EE3D-82EF-6110-6C190E151C65}" dt="2024-08-12T16:40:37.998" v="0" actId="14100"/>
      <pc:docMkLst>
        <pc:docMk/>
      </pc:docMkLst>
      <pc:sldChg chg="modSp">
        <pc:chgData name="Phyllis Martin" userId="S::pmartin@bigspring.k12.pa.us::45740648-726e-4b03-8fd2-f7a251fbb134" providerId="AD" clId="Web-{FA12DDA2-EE3D-82EF-6110-6C190E151C65}" dt="2024-08-12T16:40:37.998" v="0" actId="14100"/>
        <pc:sldMkLst>
          <pc:docMk/>
          <pc:sldMk cId="3240374661" sldId="557"/>
        </pc:sldMkLst>
        <pc:picChg chg="mod">
          <ac:chgData name="Phyllis Martin" userId="S::pmartin@bigspring.k12.pa.us::45740648-726e-4b03-8fd2-f7a251fbb134" providerId="AD" clId="Web-{FA12DDA2-EE3D-82EF-6110-6C190E151C65}" dt="2024-08-12T16:40:37.998" v="0" actId="14100"/>
          <ac:picMkLst>
            <pc:docMk/>
            <pc:sldMk cId="3240374661" sldId="557"/>
            <ac:picMk id="4" creationId="{2544BC04-2BC6-64B0-06E9-CA56D3A368A0}"/>
          </ac:picMkLst>
        </pc:picChg>
      </pc:sldChg>
    </pc:docChg>
  </pc:docChgLst>
  <pc:docChgLst>
    <pc:chgData name="Nicole Donato" userId="S::ndonato@bigspring.k12.pa.us::83055007-2ee0-4252-95cc-aea366c0f27c" providerId="AD" clId="Web-{1A527254-17AB-7F66-0B35-ACE80E61B788}"/>
    <pc:docChg chg="delSld">
      <pc:chgData name="Nicole Donato" userId="S::ndonato@bigspring.k12.pa.us::83055007-2ee0-4252-95cc-aea366c0f27c" providerId="AD" clId="Web-{1A527254-17AB-7F66-0B35-ACE80E61B788}" dt="2024-08-12T18:45:21.327" v="0"/>
      <pc:docMkLst>
        <pc:docMk/>
      </pc:docMkLst>
      <pc:sldChg chg="del">
        <pc:chgData name="Nicole Donato" userId="S::ndonato@bigspring.k12.pa.us::83055007-2ee0-4252-95cc-aea366c0f27c" providerId="AD" clId="Web-{1A527254-17AB-7F66-0B35-ACE80E61B788}" dt="2024-08-12T18:45:21.327" v="0"/>
        <pc:sldMkLst>
          <pc:docMk/>
          <pc:sldMk cId="2955350032" sldId="578"/>
        </pc:sldMkLst>
      </pc:sldChg>
    </pc:docChg>
  </pc:docChgLst>
  <pc:docChgLst>
    <pc:chgData name="Nicole Deutsch" userId="S::ndeutsch@bigspring.k12.pa.us::c48132b7-c485-4511-bfa6-f62363155e75" providerId="AD" clId="Web-{D09FC74C-EC72-675C-EB65-8F048CBB0E16}"/>
    <pc:docChg chg="modSld">
      <pc:chgData name="Nicole Deutsch" userId="S::ndeutsch@bigspring.k12.pa.us::c48132b7-c485-4511-bfa6-f62363155e75" providerId="AD" clId="Web-{D09FC74C-EC72-675C-EB65-8F048CBB0E16}" dt="2024-08-12T12:07:20.834" v="38" actId="20577"/>
      <pc:docMkLst>
        <pc:docMk/>
      </pc:docMkLst>
      <pc:sldChg chg="delSp modSp">
        <pc:chgData name="Nicole Deutsch" userId="S::ndeutsch@bigspring.k12.pa.us::c48132b7-c485-4511-bfa6-f62363155e75" providerId="AD" clId="Web-{D09FC74C-EC72-675C-EB65-8F048CBB0E16}" dt="2024-08-12T12:07:20.834" v="38" actId="20577"/>
        <pc:sldMkLst>
          <pc:docMk/>
          <pc:sldMk cId="4199963872" sldId="535"/>
        </pc:sldMkLst>
        <pc:spChg chg="mod">
          <ac:chgData name="Nicole Deutsch" userId="S::ndeutsch@bigspring.k12.pa.us::c48132b7-c485-4511-bfa6-f62363155e75" providerId="AD" clId="Web-{D09FC74C-EC72-675C-EB65-8F048CBB0E16}" dt="2024-08-12T12:07:20.834" v="38" actId="20577"/>
          <ac:spMkLst>
            <pc:docMk/>
            <pc:sldMk cId="4199963872" sldId="535"/>
            <ac:spMk id="3" creationId="{497C0119-7FE8-4C95-B4A2-95A22D1C852D}"/>
          </ac:spMkLst>
        </pc:spChg>
        <pc:picChg chg="del">
          <ac:chgData name="Nicole Deutsch" userId="S::ndeutsch@bigspring.k12.pa.us::c48132b7-c485-4511-bfa6-f62363155e75" providerId="AD" clId="Web-{D09FC74C-EC72-675C-EB65-8F048CBB0E16}" dt="2024-08-12T11:26:31.737" v="9"/>
          <ac:picMkLst>
            <pc:docMk/>
            <pc:sldMk cId="4199963872" sldId="535"/>
            <ac:picMk id="5" creationId="{C15EA01D-5596-45E4-9DBE-E9D2EDED495E}"/>
          </ac:picMkLst>
        </pc:picChg>
      </pc:sldChg>
    </pc:docChg>
  </pc:docChgLst>
  <pc:docChgLst>
    <pc:chgData name="Abigail Leonard" userId="S::aleonard@bigspring.k12.pa.us::ea6783bf-a1eb-4886-a3ee-1d76fbcbf025" providerId="AD" clId="Web-{DDBAAD37-E3BE-4A45-BA52-96BF346A3AD9}"/>
    <pc:docChg chg="modSld">
      <pc:chgData name="Abigail Leonard" userId="S::aleonard@bigspring.k12.pa.us::ea6783bf-a1eb-4886-a3ee-1d76fbcbf025" providerId="AD" clId="Web-{DDBAAD37-E3BE-4A45-BA52-96BF346A3AD9}" dt="2024-08-12T17:15:15.686" v="8" actId="20577"/>
      <pc:docMkLst>
        <pc:docMk/>
      </pc:docMkLst>
      <pc:sldChg chg="modSp">
        <pc:chgData name="Abigail Leonard" userId="S::aleonard@bigspring.k12.pa.us::ea6783bf-a1eb-4886-a3ee-1d76fbcbf025" providerId="AD" clId="Web-{DDBAAD37-E3BE-4A45-BA52-96BF346A3AD9}" dt="2024-08-12T17:15:15.686" v="8" actId="20577"/>
        <pc:sldMkLst>
          <pc:docMk/>
          <pc:sldMk cId="3069994774" sldId="334"/>
        </pc:sldMkLst>
        <pc:spChg chg="mod">
          <ac:chgData name="Abigail Leonard" userId="S::aleonard@bigspring.k12.pa.us::ea6783bf-a1eb-4886-a3ee-1d76fbcbf025" providerId="AD" clId="Web-{DDBAAD37-E3BE-4A45-BA52-96BF346A3AD9}" dt="2024-08-12T17:15:15.686" v="8" actId="20577"/>
          <ac:spMkLst>
            <pc:docMk/>
            <pc:sldMk cId="3069994774" sldId="334"/>
            <ac:spMk id="4" creationId="{00000000-0000-0000-0000-000000000000}"/>
          </ac:spMkLst>
        </pc:spChg>
      </pc:sldChg>
    </pc:docChg>
  </pc:docChgLst>
  <pc:docChgLst>
    <pc:chgData name="Michael Statler" userId="S::mstatler@bigspring.k12.pa.us::d913170e-54e3-4286-8c8c-d12e3913639c" providerId="AD" clId="Web-{982C5C9A-B803-68B6-770A-27521679FEBD}"/>
    <pc:docChg chg="addSld delSld modSld">
      <pc:chgData name="Michael Statler" userId="S::mstatler@bigspring.k12.pa.us::d913170e-54e3-4286-8c8c-d12e3913639c" providerId="AD" clId="Web-{982C5C9A-B803-68B6-770A-27521679FEBD}" dt="2024-08-08T17:59:27.669" v="17" actId="1076"/>
      <pc:docMkLst>
        <pc:docMk/>
      </pc:docMkLst>
      <pc:sldChg chg="addSp delSp modSp">
        <pc:chgData name="Michael Statler" userId="S::mstatler@bigspring.k12.pa.us::d913170e-54e3-4286-8c8c-d12e3913639c" providerId="AD" clId="Web-{982C5C9A-B803-68B6-770A-27521679FEBD}" dt="2024-08-08T17:59:27.669" v="17" actId="1076"/>
        <pc:sldMkLst>
          <pc:docMk/>
          <pc:sldMk cId="350357624" sldId="256"/>
        </pc:sldMkLst>
        <pc:spChg chg="mod">
          <ac:chgData name="Michael Statler" userId="S::mstatler@bigspring.k12.pa.us::d913170e-54e3-4286-8c8c-d12e3913639c" providerId="AD" clId="Web-{982C5C9A-B803-68B6-770A-27521679FEBD}" dt="2024-08-08T17:59:27.669" v="17" actId="1076"/>
          <ac:spMkLst>
            <pc:docMk/>
            <pc:sldMk cId="350357624" sldId="256"/>
            <ac:spMk id="3" creationId="{00000000-0000-0000-0000-000000000000}"/>
          </ac:spMkLst>
        </pc:spChg>
        <pc:picChg chg="add mod">
          <ac:chgData name="Michael Statler" userId="S::mstatler@bigspring.k12.pa.us::d913170e-54e3-4286-8c8c-d12e3913639c" providerId="AD" clId="Web-{982C5C9A-B803-68B6-770A-27521679FEBD}" dt="2024-08-08T17:58:37.728" v="13" actId="1076"/>
          <ac:picMkLst>
            <pc:docMk/>
            <pc:sldMk cId="350357624" sldId="256"/>
            <ac:picMk id="6" creationId="{A7BDC35B-D21E-E1C8-C146-088DBBE9432C}"/>
          </ac:picMkLst>
        </pc:picChg>
        <pc:picChg chg="del">
          <ac:chgData name="Michael Statler" userId="S::mstatler@bigspring.k12.pa.us::d913170e-54e3-4286-8c8c-d12e3913639c" providerId="AD" clId="Web-{982C5C9A-B803-68B6-770A-27521679FEBD}" dt="2024-08-08T17:56:47.251" v="2"/>
          <ac:picMkLst>
            <pc:docMk/>
            <pc:sldMk cId="350357624" sldId="256"/>
            <ac:picMk id="13" creationId="{E7A54C62-17A6-4BB5-9368-F130F123C498}"/>
          </ac:picMkLst>
        </pc:picChg>
        <pc:picChg chg="del">
          <ac:chgData name="Michael Statler" userId="S::mstatler@bigspring.k12.pa.us::d913170e-54e3-4286-8c8c-d12e3913639c" providerId="AD" clId="Web-{982C5C9A-B803-68B6-770A-27521679FEBD}" dt="2024-08-08T17:57:12.221" v="9"/>
          <ac:picMkLst>
            <pc:docMk/>
            <pc:sldMk cId="350357624" sldId="256"/>
            <ac:picMk id="3074" creationId="{2C82C2B4-0E82-4681-9629-AB46E9831FA2}"/>
          </ac:picMkLst>
        </pc:picChg>
      </pc:sldChg>
    </pc:docChg>
  </pc:docChgLst>
  <pc:docChgLst>
    <pc:chgData name="Michael Statler" userId="S::mstatler@bigspring.k12.pa.us::d913170e-54e3-4286-8c8c-d12e3913639c" providerId="AD" clId="Web-{6B1B537F-5B4C-FDDC-97F8-C0F5D7916EB7}"/>
    <pc:docChg chg="modSld">
      <pc:chgData name="Michael Statler" userId="S::mstatler@bigspring.k12.pa.us::d913170e-54e3-4286-8c8c-d12e3913639c" providerId="AD" clId="Web-{6B1B537F-5B4C-FDDC-97F8-C0F5D7916EB7}" dt="2024-08-08T17:18:19.035" v="12" actId="20577"/>
      <pc:docMkLst>
        <pc:docMk/>
      </pc:docMkLst>
      <pc:sldChg chg="addSp modSp mod setBg">
        <pc:chgData name="Michael Statler" userId="S::mstatler@bigspring.k12.pa.us::d913170e-54e3-4286-8c8c-d12e3913639c" providerId="AD" clId="Web-{6B1B537F-5B4C-FDDC-97F8-C0F5D7916EB7}" dt="2024-08-08T17:17:51.988" v="9" actId="14100"/>
        <pc:sldMkLst>
          <pc:docMk/>
          <pc:sldMk cId="3076418254" sldId="330"/>
        </pc:sldMkLst>
        <pc:spChg chg="mod">
          <ac:chgData name="Michael Statler" userId="S::mstatler@bigspring.k12.pa.us::d913170e-54e3-4286-8c8c-d12e3913639c" providerId="AD" clId="Web-{6B1B537F-5B4C-FDDC-97F8-C0F5D7916EB7}" dt="2024-08-08T17:16:42.347" v="5" actId="20577"/>
          <ac:spMkLst>
            <pc:docMk/>
            <pc:sldMk cId="3076418254" sldId="330"/>
            <ac:spMk id="2" creationId="{00000000-0000-0000-0000-000000000000}"/>
          </ac:spMkLst>
        </pc:spChg>
        <pc:spChg chg="mod">
          <ac:chgData name="Michael Statler" userId="S::mstatler@bigspring.k12.pa.us::d913170e-54e3-4286-8c8c-d12e3913639c" providerId="AD" clId="Web-{6B1B537F-5B4C-FDDC-97F8-C0F5D7916EB7}" dt="2024-08-08T17:16:31.160" v="4" actId="20577"/>
          <ac:spMkLst>
            <pc:docMk/>
            <pc:sldMk cId="3076418254" sldId="330"/>
            <ac:spMk id="3" creationId="{1CB3FFA7-EFD5-4676-8407-4833A6B86B61}"/>
          </ac:spMkLst>
        </pc:spChg>
        <pc:spChg chg="mod ord">
          <ac:chgData name="Michael Statler" userId="S::mstatler@bigspring.k12.pa.us::d913170e-54e3-4286-8c8c-d12e3913639c" providerId="AD" clId="Web-{6B1B537F-5B4C-FDDC-97F8-C0F5D7916EB7}" dt="2024-08-08T17:16:05.957" v="0"/>
          <ac:spMkLst>
            <pc:docMk/>
            <pc:sldMk cId="3076418254" sldId="330"/>
            <ac:spMk id="6" creationId="{E2AD4AA5-269E-4620-863B-B2201ECCCC3F}"/>
          </ac:spMkLst>
        </pc:spChg>
        <pc:spChg chg="add">
          <ac:chgData name="Michael Statler" userId="S::mstatler@bigspring.k12.pa.us::d913170e-54e3-4286-8c8c-d12e3913639c" providerId="AD" clId="Web-{6B1B537F-5B4C-FDDC-97F8-C0F5D7916EB7}" dt="2024-08-08T17:16:05.957" v="0"/>
          <ac:spMkLst>
            <pc:docMk/>
            <pc:sldMk cId="3076418254" sldId="330"/>
            <ac:spMk id="13" creationId="{08BC803E-13F3-4DAB-B17C-BEB0076164B7}"/>
          </ac:spMkLst>
        </pc:spChg>
        <pc:spChg chg="add">
          <ac:chgData name="Michael Statler" userId="S::mstatler@bigspring.k12.pa.us::d913170e-54e3-4286-8c8c-d12e3913639c" providerId="AD" clId="Web-{6B1B537F-5B4C-FDDC-97F8-C0F5D7916EB7}" dt="2024-08-08T17:16:05.957" v="0"/>
          <ac:spMkLst>
            <pc:docMk/>
            <pc:sldMk cId="3076418254" sldId="330"/>
            <ac:spMk id="15" creationId="{B8DDE571-E57F-4AB5-83C7-30EB5DDCCAC7}"/>
          </ac:spMkLst>
        </pc:spChg>
        <pc:picChg chg="mod">
          <ac:chgData name="Michael Statler" userId="S::mstatler@bigspring.k12.pa.us::d913170e-54e3-4286-8c8c-d12e3913639c" providerId="AD" clId="Web-{6B1B537F-5B4C-FDDC-97F8-C0F5D7916EB7}" dt="2024-08-08T17:17:48.191" v="8" actId="14100"/>
          <ac:picMkLst>
            <pc:docMk/>
            <pc:sldMk cId="3076418254" sldId="330"/>
            <ac:picMk id="4" creationId="{E43AB9D5-93C1-46AE-B2AE-71DB390CE00E}"/>
          </ac:picMkLst>
        </pc:picChg>
        <pc:picChg chg="mod">
          <ac:chgData name="Michael Statler" userId="S::mstatler@bigspring.k12.pa.us::d913170e-54e3-4286-8c8c-d12e3913639c" providerId="AD" clId="Web-{6B1B537F-5B4C-FDDC-97F8-C0F5D7916EB7}" dt="2024-08-08T17:17:51.988" v="9" actId="14100"/>
          <ac:picMkLst>
            <pc:docMk/>
            <pc:sldMk cId="3076418254" sldId="330"/>
            <ac:picMk id="8" creationId="{39AEC39F-79F1-4961-9D34-DFDCFAABC9D5}"/>
          </ac:picMkLst>
        </pc:picChg>
      </pc:sldChg>
      <pc:sldChg chg="modSp">
        <pc:chgData name="Michael Statler" userId="S::mstatler@bigspring.k12.pa.us::d913170e-54e3-4286-8c8c-d12e3913639c" providerId="AD" clId="Web-{6B1B537F-5B4C-FDDC-97F8-C0F5D7916EB7}" dt="2024-08-08T17:18:19.035" v="12" actId="20577"/>
        <pc:sldMkLst>
          <pc:docMk/>
          <pc:sldMk cId="51290908" sldId="534"/>
        </pc:sldMkLst>
        <pc:spChg chg="mod">
          <ac:chgData name="Michael Statler" userId="S::mstatler@bigspring.k12.pa.us::d913170e-54e3-4286-8c8c-d12e3913639c" providerId="AD" clId="Web-{6B1B537F-5B4C-FDDC-97F8-C0F5D7916EB7}" dt="2024-08-08T17:18:19.035" v="12" actId="20577"/>
          <ac:spMkLst>
            <pc:docMk/>
            <pc:sldMk cId="51290908" sldId="534"/>
            <ac:spMk id="10" creationId="{A69E6FE7-FCCB-4E9D-A33C-3764A4F3C81E}"/>
          </ac:spMkLst>
        </pc:spChg>
      </pc:sldChg>
    </pc:docChg>
  </pc:docChgLst>
  <pc:docChgLst>
    <pc:chgData name="Robert Krepps" userId="S::rkrepps@bigspring.k12.pa.us::4a609a3f-2372-4dd8-94e5-ae0b44f66201" providerId="AD" clId="Web-{6F645133-7F79-59CA-085B-A72376FB6BE4}"/>
    <pc:docChg chg="addSld delSld modSld">
      <pc:chgData name="Robert Krepps" userId="S::rkrepps@bigspring.k12.pa.us::4a609a3f-2372-4dd8-94e5-ae0b44f66201" providerId="AD" clId="Web-{6F645133-7F79-59CA-085B-A72376FB6BE4}" dt="2024-07-30T13:33:17.989" v="4"/>
      <pc:docMkLst>
        <pc:docMk/>
      </pc:docMkLst>
      <pc:sldChg chg="addSp delSp modSp">
        <pc:chgData name="Robert Krepps" userId="S::rkrepps@bigspring.k12.pa.us::4a609a3f-2372-4dd8-94e5-ae0b44f66201" providerId="AD" clId="Web-{6F645133-7F79-59CA-085B-A72376FB6BE4}" dt="2024-07-30T13:33:07.474" v="2"/>
        <pc:sldMkLst>
          <pc:docMk/>
          <pc:sldMk cId="2236720324" sldId="567"/>
        </pc:sldMkLst>
        <pc:picChg chg="add del mod">
          <ac:chgData name="Robert Krepps" userId="S::rkrepps@bigspring.k12.pa.us::4a609a3f-2372-4dd8-94e5-ae0b44f66201" providerId="AD" clId="Web-{6F645133-7F79-59CA-085B-A72376FB6BE4}" dt="2024-07-30T13:33:07.474" v="2"/>
          <ac:picMkLst>
            <pc:docMk/>
            <pc:sldMk cId="2236720324" sldId="567"/>
            <ac:picMk id="5" creationId="{A97887EE-43A0-E3EA-D5FB-72446762D364}"/>
          </ac:picMkLst>
        </pc:picChg>
      </pc:sldChg>
    </pc:docChg>
  </pc:docChgLst>
  <pc:docChgLst>
    <pc:chgData name="Stacy Lehman" userId="S::slehman@bigspring.k12.pa.us::12f1484b-91b1-48d9-90d1-a1b58f096c6d" providerId="AD" clId="Web-{9CA943DD-DD77-8314-A9CE-EE9E49328948}"/>
    <pc:docChg chg="modSld">
      <pc:chgData name="Stacy Lehman" userId="S::slehman@bigspring.k12.pa.us::12f1484b-91b1-48d9-90d1-a1b58f096c6d" providerId="AD" clId="Web-{9CA943DD-DD77-8314-A9CE-EE9E49328948}" dt="2024-08-07T15:18:51.677" v="4"/>
      <pc:docMkLst>
        <pc:docMk/>
      </pc:docMkLst>
      <pc:sldChg chg="modSp">
        <pc:chgData name="Stacy Lehman" userId="S::slehman@bigspring.k12.pa.us::12f1484b-91b1-48d9-90d1-a1b58f096c6d" providerId="AD" clId="Web-{9CA943DD-DD77-8314-A9CE-EE9E49328948}" dt="2024-08-07T15:18:11.629" v="3" actId="20577"/>
        <pc:sldMkLst>
          <pc:docMk/>
          <pc:sldMk cId="350357624" sldId="256"/>
        </pc:sldMkLst>
        <pc:spChg chg="mod">
          <ac:chgData name="Stacy Lehman" userId="S::slehman@bigspring.k12.pa.us::12f1484b-91b1-48d9-90d1-a1b58f096c6d" providerId="AD" clId="Web-{9CA943DD-DD77-8314-A9CE-EE9E49328948}" dt="2024-08-07T15:18:11.629" v="3" actId="20577"/>
          <ac:spMkLst>
            <pc:docMk/>
            <pc:sldMk cId="350357624" sldId="256"/>
            <ac:spMk id="3" creationId="{00000000-0000-0000-0000-000000000000}"/>
          </ac:spMkLst>
        </pc:spChg>
      </pc:sldChg>
      <pc:sldChg chg="delSp">
        <pc:chgData name="Stacy Lehman" userId="S::slehman@bigspring.k12.pa.us::12f1484b-91b1-48d9-90d1-a1b58f096c6d" providerId="AD" clId="Web-{9CA943DD-DD77-8314-A9CE-EE9E49328948}" dt="2024-08-07T15:18:51.677" v="4"/>
        <pc:sldMkLst>
          <pc:docMk/>
          <pc:sldMk cId="1945809091" sldId="319"/>
        </pc:sldMkLst>
        <pc:picChg chg="del">
          <ac:chgData name="Stacy Lehman" userId="S::slehman@bigspring.k12.pa.us::12f1484b-91b1-48d9-90d1-a1b58f096c6d" providerId="AD" clId="Web-{9CA943DD-DD77-8314-A9CE-EE9E49328948}" dt="2024-08-07T15:18:51.677" v="4"/>
          <ac:picMkLst>
            <pc:docMk/>
            <pc:sldMk cId="1945809091" sldId="319"/>
            <ac:picMk id="4" creationId="{6DF95932-CE04-4A70-AE1B-19161AAF3E3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igspringk12.sharepoint.com/sites/BusOfc/Shared%20Documents/Finance/2024-25-Budget-AFR/Budget%20-%2024.06.17/FY25-BudgetSummary_24.06.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FC-4753-95FF-6032FE0E05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FC-4753-95FF-6032FE0E05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FC-4753-95FF-6032FE0E05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FC-4753-95FF-6032FE0E05E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8FC-4753-95FF-6032FE0E05E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8FC-4753-95FF-6032FE0E05E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8FC-4753-95FF-6032FE0E05E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8FC-4753-95FF-6032FE0E05E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8FC-4753-95FF-6032FE0E05E8}"/>
              </c:ext>
            </c:extLst>
          </c:dPt>
          <c:dLbls>
            <c:dLbl>
              <c:idx val="0"/>
              <c:layout>
                <c:manualLayout>
                  <c:x val="2.9351187251285195E-2"/>
                  <c:y val="-4.600766974137578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FC-4753-95FF-6032FE0E05E8}"/>
                </c:ext>
              </c:extLst>
            </c:dLbl>
            <c:dLbl>
              <c:idx val="1"/>
              <c:layout>
                <c:manualLayout>
                  <c:x val="-0.1195979149932854"/>
                  <c:y val="-5.4301600173899444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FC-4753-95FF-6032FE0E05E8}"/>
                </c:ext>
              </c:extLst>
            </c:dLbl>
            <c:dLbl>
              <c:idx val="2"/>
              <c:layout>
                <c:manualLayout>
                  <c:x val="-4.885517893182012E-2"/>
                  <c:y val="9.18377227271867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FC-4753-95FF-6032FE0E05E8}"/>
                </c:ext>
              </c:extLst>
            </c:dLbl>
            <c:dLbl>
              <c:idx val="3"/>
              <c:layout>
                <c:manualLayout>
                  <c:x val="-9.1206278230210769E-2"/>
                  <c:y val="5.533297373065430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FC-4753-95FF-6032FE0E05E8}"/>
                </c:ext>
              </c:extLst>
            </c:dLbl>
            <c:dLbl>
              <c:idx val="4"/>
              <c:layout>
                <c:manualLayout>
                  <c:x val="-7.3382184850232401E-2"/>
                  <c:y val="5.050814730712488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FC-4753-95FF-6032FE0E05E8}"/>
                </c:ext>
              </c:extLst>
            </c:dLbl>
            <c:dLbl>
              <c:idx val="5"/>
              <c:layout>
                <c:manualLayout>
                  <c:x val="-4.3351571211975429E-2"/>
                  <c:y val="7.443392595119860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FC-4753-95FF-6032FE0E05E8}"/>
                </c:ext>
              </c:extLst>
            </c:dLbl>
            <c:dLbl>
              <c:idx val="6"/>
              <c:layout>
                <c:manualLayout>
                  <c:x val="-0.12090614112949402"/>
                  <c:y val="1.531626749202441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FC-4753-95FF-6032FE0E05E8}"/>
                </c:ext>
              </c:extLst>
            </c:dLbl>
            <c:dLbl>
              <c:idx val="7"/>
              <c:layout>
                <c:manualLayout>
                  <c:x val="-0.10213527971921393"/>
                  <c:y val="-0.1415858304069377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8FC-4753-95FF-6032FE0E05E8}"/>
                </c:ext>
              </c:extLst>
            </c:dLbl>
            <c:dLbl>
              <c:idx val="8"/>
              <c:layout>
                <c:manualLayout>
                  <c:x val="5.1770208579585766E-2"/>
                  <c:y val="-7.914116610053541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8FC-4753-95FF-6032FE0E0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('3Obj'!$B$3,'3Obj'!$B$32,'3Obj'!$B$53,'3Obj'!$B$75,'3Obj'!$B$92,'3Obj'!$B$119,'3Obj'!$B$133,'3Obj'!$B$148,'3Obj'!$B$162)</c:f>
              <c:strCache>
                <c:ptCount val="9"/>
                <c:pt idx="0">
                  <c:v>Pers Salaries</c:v>
                </c:pt>
                <c:pt idx="1">
                  <c:v>Pers Benefits</c:v>
                </c:pt>
                <c:pt idx="2">
                  <c:v>Prof &amp; Tech Svcs</c:v>
                </c:pt>
                <c:pt idx="3">
                  <c:v>Property Svcs</c:v>
                </c:pt>
                <c:pt idx="4">
                  <c:v>Trans, Insurance, Comms &amp; Tuition</c:v>
                </c:pt>
                <c:pt idx="5">
                  <c:v>Supplies</c:v>
                </c:pt>
                <c:pt idx="6">
                  <c:v>Property</c:v>
                </c:pt>
                <c:pt idx="7">
                  <c:v>Interest, Fees &amp; Othr</c:v>
                </c:pt>
                <c:pt idx="8">
                  <c:v>Principal &amp; Transfers</c:v>
                </c:pt>
              </c:strCache>
            </c:strRef>
          </c:cat>
          <c:val>
            <c:numRef>
              <c:f>('3Obj'!$Q$3,'3Obj'!$Q$32,'3Obj'!$Q$53,'3Obj'!$Q$75,'3Obj'!$Q$92,'3Obj'!$Q$119,'3Obj'!$Q$133,'3Obj'!$Q$148,'3Obj'!$Q$162)</c:f>
              <c:numCache>
                <c:formatCode>#,##0_);[Red]\(#,##0\)</c:formatCode>
                <c:ptCount val="9"/>
                <c:pt idx="0">
                  <c:v>21421656</c:v>
                </c:pt>
                <c:pt idx="1">
                  <c:v>14468872</c:v>
                </c:pt>
                <c:pt idx="2">
                  <c:v>5069803</c:v>
                </c:pt>
                <c:pt idx="3">
                  <c:v>964799</c:v>
                </c:pt>
                <c:pt idx="4">
                  <c:v>12121098</c:v>
                </c:pt>
                <c:pt idx="5">
                  <c:v>2900263</c:v>
                </c:pt>
                <c:pt idx="6">
                  <c:v>397975</c:v>
                </c:pt>
                <c:pt idx="7">
                  <c:v>1410871</c:v>
                </c:pt>
                <c:pt idx="8">
                  <c:v>3835000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8FC-4753-95FF-6032FE0E0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B20366-D940-4167-A7C9-872E0434C7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72CA2E-9225-45AC-AE12-904051D816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3B490CEC-192E-4845-B8DC-95E0E4217C85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1B03B-7127-40DC-8531-87381AC8AC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5A3B5-2586-4976-9399-3B526FDE64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3C50C84C-B643-4015-AB9D-B5DE92A75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62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F1C1FD63-07A0-47AC-A636-4A03E80B498B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B5701FF9-0A60-4FBF-8A5F-7A8D4DE5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9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Increase in revenue year over year.</a:t>
            </a:r>
          </a:p>
          <a:p>
            <a:r>
              <a:rPr lang="en-US"/>
              <a:t>No tax increase.</a:t>
            </a:r>
          </a:p>
          <a:p>
            <a:r>
              <a:rPr lang="en-US"/>
              <a:t>No ESSER Dollars in budget – first time since FY20</a:t>
            </a:r>
          </a:p>
          <a:p>
            <a:r>
              <a:rPr lang="en-US"/>
              <a:t>Major driver of revenues increasing is state funding.  We saw roughly $900,000 more in BEF/SEF/Ready to learn.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01FF9-0A60-4FBF-8A5F-7A8D4DE578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Charter school make up 6.7% of our budget.  Are expecting a decrease in charter expense next year based on enrollment numbers.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FBA45-3BA0-4CDB-8F8A-9CC022F730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41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D60DA-338B-4A04-9222-F225071CB4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98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56% ? of the budget is salary and benefits.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D60DA-338B-4A04-9222-F225071CB4C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5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74A5-E811-4F5F-9098-455D3A97D93B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92D9-3F2F-4197-94F7-20C0A151B623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9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0433-22AC-46E3-AD75-EFB6BBE276BD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2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6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1" y="2292096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9" y="4511786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465F8A8-9D9F-49D3-8C43-036FC6D0224B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3" cy="852948"/>
          </a:xfrm>
        </p:spPr>
        <p:txBody>
          <a:bodyPr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480-23ED-4D72-9476-DDFE2A10551A}" type="datetime1">
              <a:rPr lang="en-US" smtClean="0"/>
              <a:t>8/13/2024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4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6"/>
            <a:ext cx="5734051" cy="2219691"/>
          </a:xfrm>
        </p:spPr>
        <p:txBody>
          <a:bodyPr anchor="ctr">
            <a:normAutofit/>
          </a:bodyPr>
          <a:lstStyle>
            <a:lvl1pPr algn="l">
              <a:defRPr sz="4400" b="0" cap="all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6"/>
            <a:ext cx="573405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5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1143002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1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2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2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1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000" b="0" cap="all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93B95-C152-4877-A055-7CA621E384CE}" type="datetime1">
              <a:rPr lang="en-US" smtClean="0"/>
              <a:t>8/13/2024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0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1" y="1600202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600202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E27D-B4D9-4DE5-A7E3-3691B5295115}" type="datetime1">
              <a:rPr lang="en-US" smtClean="0"/>
              <a:t>8/13/2024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1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1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3D38B-D060-4467-958C-653954DE5C78}" type="datetime1">
              <a:rPr lang="en-US" smtClean="0"/>
              <a:t>8/13/2024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5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2"/>
            <a:ext cx="9980683" cy="941439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B8FA-6FEF-4D52-AD12-E39BD3FB6D9B}" type="datetime1">
              <a:rPr lang="en-US" smtClean="0"/>
              <a:t>8/13/2024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0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056-3DC1-4D20-A6A6-09275C89B668}" type="datetime1">
              <a:rPr lang="en-US" smtClean="0"/>
              <a:t>8/13/2024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3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>
            <a:lvl1pPr>
              <a:defRPr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1686-03AE-4CBC-AA9F-4DAD4E714ACC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D1AB-7F7C-4052-9837-D96868A19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65" y="230188"/>
            <a:ext cx="1167661" cy="10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99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1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9" y="1600201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B366-5BC5-4039-BF88-95463B57CAF0}" type="datetime1">
              <a:rPr lang="en-US" smtClean="0"/>
              <a:t>8/13/2024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8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1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201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1990-EA45-4AB3-9639-2836ADC6A221}" type="datetime1">
              <a:rPr lang="en-US" smtClean="0"/>
              <a:t>8/13/2024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5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3" cy="967154"/>
          </a:xfrm>
        </p:spPr>
        <p:txBody>
          <a:bodyPr/>
          <a:lstStyle>
            <a:lvl1pPr>
              <a:defRPr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73CC-3623-424A-8493-0CD83B99FCB0}" type="datetime1">
              <a:rPr lang="en-US" smtClean="0"/>
              <a:t>8/13/2024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8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1" y="365125"/>
            <a:ext cx="1714500" cy="5811838"/>
          </a:xfrm>
        </p:spPr>
        <p:txBody>
          <a:bodyPr vert="eaVert"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30B1-6538-4D27-A6E7-337FAAFAF781}" type="datetime1">
              <a:rPr lang="en-US" smtClean="0"/>
              <a:t>8/13/2024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4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9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7AE0D-0F31-4403-8EE8-22A7E8B8B3E1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revised</a:t>
            </a:r>
          </a:p>
        </p:txBody>
      </p:sp>
    </p:spTree>
    <p:extLst>
      <p:ext uri="{BB962C8B-B14F-4D97-AF65-F5344CB8AC3E}">
        <p14:creationId xmlns:p14="http://schemas.microsoft.com/office/powerpoint/2010/main" val="3542962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ADA8-7A29-4C07-829D-55A057186542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05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FCCC-CC55-4538-94A9-0E1901F35B52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0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D1AF-0B66-40BA-9246-407D18B134D5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B7C5A-F706-42F5-8957-E6A45DE892EE}" type="datetime1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00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5FCD3-5591-4EC2-B4F5-68D3AA49EFB2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91F8-2822-4CDA-946C-87587CB9E84C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1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11B-8D8F-4684-A400-6CE9958DB28A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2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2503-45CA-4540-B223-45EEE7AFC06C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7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1AF3-21CD-4E4E-9E67-00D590BDA850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9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DDA4C-D5FD-45D4-BC78-7A41E7A2C7E7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5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DCE9-911A-4654-A32D-DEF34064A2A8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8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74A5-E811-4F5F-9098-455D3A97D93B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772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1686-03AE-4CBC-AA9F-4DAD4E714ACC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45B5626-1651-4942-9696-DA9B30D37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65" y="230188"/>
            <a:ext cx="1167661" cy="10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95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91F8-2822-4CDA-946C-87587CB9E84C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571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DED-23D1-4160-B97F-99AB0030081C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53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089-25E8-442C-B212-5B9227966184}" type="datetime1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91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DDED-23D1-4160-B97F-99AB0030081C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7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345-213E-46B2-834C-E745EC91280A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82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D7B5-D25C-4875-9B30-E66D03028829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8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2633-B978-46BC-ABE0-DC1F886DDEEB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746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7C97E26-2B39-4D5E-81D0-492C2D63F076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65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92D9-3F2F-4197-94F7-20C0A151B623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379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0433-22AC-46E3-AD75-EFB6BBE276BD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51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089-25E8-442C-B212-5B9227966184}" type="datetime1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802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345-213E-46B2-834C-E745EC91280A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2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D7B5-D25C-4875-9B30-E66D03028829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1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2633-B978-46BC-ABE0-DC1F886DDEEB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7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7E26-2B39-4D5E-81D0-492C2D63F076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8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3EE99-CCEE-4C7D-A722-327DBBCC8F4E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0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3" cy="93080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1" y="6356353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1204CFFC-A068-4959-A3EB-16C72C452062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3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3" y="6356353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0335" y="1044286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accent6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accent6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543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757FB-A211-4DB5-80F4-04A97C0CCE34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93C2B-6F13-4C16-AFF3-F51636FBD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3EE99-CCEE-4C7D-A722-327DBBCC8F4E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03E206D-48EA-419D-A776-907BCA72A1E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36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krepps@bigspring.k12.pa.us" TargetMode="External"/><Relationship Id="rId2" Type="http://schemas.openxmlformats.org/officeDocument/2006/relationships/hyperlink" Target="mailto:support@bigspring.k12.pa.u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cid:image001.png@01D2C4BF.C6E8AA2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cid:image001.png@01D2C4BF.C6E8AA2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cid:image001.png@01D2C4BF.C6E8AA2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2C4BF.C6E8AA20" TargetMode="Externa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gspringsd.org/site/Default.aspx?PageID=2439" TargetMode="External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bigspringsd.org/domain/28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support@bigspring.k12.pa.u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282FF83-8A85-4400-814A-617C38FDF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810" y="3137364"/>
            <a:ext cx="5885506" cy="2712688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9998" y="237385"/>
            <a:ext cx="6733769" cy="1709849"/>
          </a:xfrm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anchor="b">
            <a:noAutofit/>
          </a:bodyPr>
          <a:lstStyle/>
          <a:p>
            <a:pPr algn="l"/>
            <a:r>
              <a: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2024-25 School Year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4" name="Rectangle 308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3A029-2A63-45DC-8D31-AD007920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204" y="5349175"/>
            <a:ext cx="3259287" cy="606174"/>
          </a:xfrm>
          <a:prstGeom prst="rect">
            <a:avLst/>
          </a:prstGeom>
        </p:spPr>
      </p:pic>
      <p:pic>
        <p:nvPicPr>
          <p:cNvPr id="6" name="Picture 5" descr="A statue of a dog&#10;&#10;Description automatically generated">
            <a:extLst>
              <a:ext uri="{FF2B5EF4-FFF2-40B4-BE49-F238E27FC236}">
                <a16:creationId xmlns:a16="http://schemas.microsoft.com/office/drawing/2014/main" id="{A7BDC35B-D21E-E1C8-C146-088DBBE9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075" y="1078301"/>
            <a:ext cx="3518229" cy="41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77C1-E425-418D-A459-CEA4FF71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Paraprofessionals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• Early Release days</a:t>
            </a:r>
          </a:p>
          <a:p>
            <a:pPr marL="0" indent="0">
              <a:buNone/>
            </a:pPr>
            <a:r>
              <a:rPr lang="en-US"/>
              <a:t>• Google Form reporting remains the same as last year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• </a:t>
            </a:r>
            <a:r>
              <a:rPr lang="en-US" err="1"/>
              <a:t>PaTTAN</a:t>
            </a:r>
            <a:r>
              <a:rPr lang="en-US"/>
              <a:t> courses</a:t>
            </a:r>
          </a:p>
          <a:p>
            <a:pPr marL="457200" lvl="1">
              <a:buNone/>
            </a:pPr>
            <a:r>
              <a:rPr lang="en-US"/>
              <a:t>• You may only complete the 24-25 training series. We are no longer accepting training certificates for older courses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BF810-040E-42B7-8ECB-E752CA6B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9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21C78-6A35-4D3D-8049-383C945B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BB479-4C14-47D1-9AAB-C366E13A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52297" cy="6986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A1B83-6BFD-46C4-9246-98F076BCDCFB}"/>
              </a:ext>
            </a:extLst>
          </p:cNvPr>
          <p:cNvSpPr txBox="1"/>
          <p:nvPr/>
        </p:nvSpPr>
        <p:spPr>
          <a:xfrm>
            <a:off x="669851" y="914400"/>
            <a:ext cx="3074752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Technology</a:t>
            </a:r>
          </a:p>
          <a:p>
            <a:r>
              <a:rPr lang="en-US" sz="4800" b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 Krepps</a:t>
            </a:r>
          </a:p>
        </p:txBody>
      </p:sp>
    </p:spTree>
    <p:extLst>
      <p:ext uri="{BB962C8B-B14F-4D97-AF65-F5344CB8AC3E}">
        <p14:creationId xmlns:p14="http://schemas.microsoft.com/office/powerpoint/2010/main" val="223672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E33A-676B-2A28-12C3-A6360D4C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solidFill>
                  <a:srgbClr val="A50021"/>
                </a:solidFill>
                <a:cs typeface="Calibri Light"/>
              </a:rPr>
              <a:t>Summer Upgrade Projects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19A29-C80E-15DC-9BBA-C7FDA24B0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4370" cy="4253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cs typeface="Calibri"/>
              </a:rPr>
              <a:t>Outer vestibule door security – all buildings</a:t>
            </a:r>
            <a:endParaRPr lang="en-US">
              <a:cs typeface="Calibri" panose="020F0502020204030204"/>
            </a:endParaRPr>
          </a:p>
          <a:p>
            <a:r>
              <a:rPr lang="en-US" sz="2600">
                <a:cs typeface="Calibri"/>
              </a:rPr>
              <a:t>Addition of 56 indoor and 39 outdoor security cameras</a:t>
            </a:r>
            <a:endParaRPr lang="en-US"/>
          </a:p>
          <a:p>
            <a:r>
              <a:rPr lang="en-US" sz="2600">
                <a:cs typeface="Calibri"/>
              </a:rPr>
              <a:t>Implemented a mobile device management system for iPads</a:t>
            </a:r>
            <a:endParaRPr lang="en-US"/>
          </a:p>
          <a:p>
            <a:r>
              <a:rPr lang="en-US" sz="2600">
                <a:cs typeface="Calibri"/>
              </a:rPr>
              <a:t>Migrated the district phone system from a local server to the cloud</a:t>
            </a:r>
            <a:r>
              <a:rPr lang="en-US">
                <a:cs typeface="Calibri"/>
              </a:rPr>
              <a:t>; fax changes</a:t>
            </a:r>
            <a:endParaRPr lang="en-US"/>
          </a:p>
          <a:p>
            <a:r>
              <a:rPr lang="en-US" sz="2600">
                <a:cs typeface="Calibri"/>
              </a:rPr>
              <a:t>MS and OF Office renovations tech</a:t>
            </a:r>
            <a:endParaRPr lang="en-US"/>
          </a:p>
          <a:p>
            <a:r>
              <a:rPr lang="en-US" sz="2600">
                <a:cs typeface="Calibri"/>
              </a:rPr>
              <a:t>District website re-design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F1B1D-6DC6-ACDD-0638-97CAA77FC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white dome camera with a black background&#10;&#10;Description automatically generated">
            <a:extLst>
              <a:ext uri="{FF2B5EF4-FFF2-40B4-BE49-F238E27FC236}">
                <a16:creationId xmlns:a16="http://schemas.microsoft.com/office/drawing/2014/main" id="{A17FE035-66E5-5F41-DEFB-5C2E6329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004" y="3430710"/>
            <a:ext cx="1867145" cy="1334966"/>
          </a:xfrm>
          <a:prstGeom prst="rect">
            <a:avLst/>
          </a:prstGeom>
        </p:spPr>
      </p:pic>
      <p:pic>
        <p:nvPicPr>
          <p:cNvPr id="6" name="Picture 5" descr="A glass doors in a building&#10;&#10;Description automatically generated">
            <a:extLst>
              <a:ext uri="{FF2B5EF4-FFF2-40B4-BE49-F238E27FC236}">
                <a16:creationId xmlns:a16="http://schemas.microsoft.com/office/drawing/2014/main" id="{48CA4F0B-6FCA-80CF-9624-E11DBC9FB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993" y="240812"/>
            <a:ext cx="3697166" cy="2136531"/>
          </a:xfrm>
          <a:prstGeom prst="rect">
            <a:avLst/>
          </a:prstGeom>
        </p:spPr>
      </p:pic>
      <p:pic>
        <p:nvPicPr>
          <p:cNvPr id="7" name="Picture 6" descr="A cloud computing system with several phones connected to each other&#10;&#10;Description automatically generated">
            <a:extLst>
              <a:ext uri="{FF2B5EF4-FFF2-40B4-BE49-F238E27FC236}">
                <a16:creationId xmlns:a16="http://schemas.microsoft.com/office/drawing/2014/main" id="{BD95D66E-CDEC-2377-9211-D946C1226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207" y="3280752"/>
            <a:ext cx="2866049" cy="28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8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31B3-1A3E-40DB-ADE7-C5F87CC8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1:1 Devices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699B47A-791A-4036-9C40-ECA66B158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6" b="3162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5935D187-5E1A-49DF-929A-A07A3891C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240" b="1324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F3E7A-4D1E-4CAB-AB1D-96F508E4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997CB-15F9-3B8C-3B78-8EF68C48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" y="1931377"/>
            <a:ext cx="59912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BC08-4777-46CF-893B-6044A419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Technology Support Procedures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BA414-157B-4D4A-AE1F-58313CDB1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Enter a Help Desk ticket! – 2 methods</a:t>
            </a:r>
            <a:endParaRPr lang="en-US">
              <a:cs typeface="Calibri" panose="020F0502020204030204"/>
            </a:endParaRPr>
          </a:p>
          <a:p>
            <a:pPr lvl="1"/>
            <a:r>
              <a:rPr lang="en-US">
                <a:ea typeface="+mn-lt"/>
                <a:cs typeface="+mn-lt"/>
              </a:rPr>
              <a:t>Send an email to </a:t>
            </a:r>
            <a:r>
              <a:rPr lang="en-US">
                <a:ea typeface="+mn-lt"/>
                <a:cs typeface="+mn-lt"/>
                <a:hlinkClick r:id="rId2"/>
              </a:rPr>
              <a:t>support@bigspring.k12.pa.us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Telephone  x4357  or 8988-435-7580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The technicians routinely watch the help desk queue </a:t>
            </a:r>
            <a:endParaRPr lang="en-US"/>
          </a:p>
          <a:p>
            <a:r>
              <a:rPr lang="en-US">
                <a:highlight>
                  <a:srgbClr val="FFFF00"/>
                </a:highlight>
                <a:ea typeface="+mn-lt"/>
                <a:cs typeface="+mn-lt"/>
              </a:rPr>
              <a:t>If urgent call/email Rob Krepps for escalation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rkrepps@bigspring.k12.pa.us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717-776-2415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726CB-D241-4F34-BC72-F85EF6EE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E5244-B08E-4233-AF8D-F24C1C55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Technical Staff Assignments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2D913-B5F4-43C3-8862-5FAFBB224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Hunter Yingling – HS, NV, DO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Todd Friscia – MS, MR, OF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Darin Baughman – Audio/Video all buildings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Mike Fronk – Infrastructure (Network, security)</a:t>
            </a:r>
          </a:p>
          <a:p>
            <a:r>
              <a:rPr lang="en-US">
                <a:ea typeface="+mn-lt"/>
                <a:cs typeface="+mn-lt"/>
              </a:rPr>
              <a:t>Patty Stroup – Curriculum applications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Bob Baker – District business applications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Gunnar White - Big Spring Senior - Technology Intern</a:t>
            </a:r>
          </a:p>
          <a:p>
            <a:r>
              <a:rPr lang="en-US">
                <a:ea typeface="+mn-lt"/>
                <a:cs typeface="+mn-lt"/>
              </a:rPr>
              <a:t>Lori Martin – Everything else!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27C01-BAA6-4067-BE85-090B1730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6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9" name="Rectangle 45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Google Shape;453;p20"/>
          <p:cNvSpPr txBox="1">
            <a:spLocks noGrp="1"/>
          </p:cNvSpPr>
          <p:nvPr>
            <p:ph type="title"/>
          </p:nvPr>
        </p:nvSpPr>
        <p:spPr>
          <a:xfrm>
            <a:off x="763338" y="523663"/>
            <a:ext cx="3734014" cy="35661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rgbClr val="A50021"/>
              </a:buClr>
              <a:buSzPts val="7200"/>
            </a:pPr>
            <a:r>
              <a:rPr lang="en-US" sz="5000"/>
              <a:t>Michelle Morgan</a:t>
            </a:r>
            <a:br>
              <a:rPr lang="en-US" sz="5000"/>
            </a:br>
            <a:r>
              <a:rPr lang="en-US" sz="5000" b="1"/>
              <a:t>Dining Services</a:t>
            </a:r>
            <a:br>
              <a:rPr lang="en-US" sz="5000"/>
            </a:br>
            <a:endParaRPr lang="en-US" sz="5000">
              <a:ea typeface="Calibri Light"/>
              <a:cs typeface="Calibri Light"/>
            </a:endParaRPr>
          </a:p>
        </p:txBody>
      </p:sp>
      <p:sp>
        <p:nvSpPr>
          <p:cNvPr id="46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92FC4-6075-7CC3-0B13-9B891F894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54" name="Google Shape;454;p20"/>
          <p:cNvSpPr txBox="1"/>
          <p:nvPr/>
        </p:nvSpPr>
        <p:spPr>
          <a:xfrm>
            <a:off x="1371600" y="2524125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" name="Rectangle 48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Google Shape;472;p22"/>
          <p:cNvSpPr txBox="1">
            <a:spLocks noGrp="1"/>
          </p:cNvSpPr>
          <p:nvPr>
            <p:ph type="title"/>
          </p:nvPr>
        </p:nvSpPr>
        <p:spPr>
          <a:xfrm>
            <a:off x="530160" y="249122"/>
            <a:ext cx="11018520" cy="1434415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4600"/>
              <a:t>New Faces &amp; Some in New Places</a:t>
            </a:r>
            <a:br>
              <a:rPr lang="en-US" sz="4600"/>
            </a:br>
            <a:endParaRPr lang="en-US" sz="4600"/>
          </a:p>
        </p:txBody>
      </p:sp>
      <p:sp>
        <p:nvSpPr>
          <p:cNvPr id="48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Google Shape;473;p22"/>
          <p:cNvSpPr txBox="1">
            <a:spLocks noGrp="1"/>
          </p:cNvSpPr>
          <p:nvPr>
            <p:ph type="body" idx="1"/>
          </p:nvPr>
        </p:nvSpPr>
        <p:spPr>
          <a:xfrm>
            <a:off x="127993" y="1933733"/>
            <a:ext cx="7031052" cy="4119172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/>
          </a:bodyPr>
          <a:lstStyle/>
          <a:p>
            <a:pPr marL="685800" lvl="1" indent="-2413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endParaRPr lang="en-US" sz="2200">
              <a:ea typeface="Calibri"/>
              <a:cs typeface="Calibri"/>
            </a:endParaRPr>
          </a:p>
          <a:p>
            <a:pPr lvl="1" indent="-241300"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/>
              <a:t>Sara Bostic – Assistant Director of Dining Services</a:t>
            </a:r>
            <a:endParaRPr lang="en-US" sz="2800">
              <a:ea typeface="Calibri"/>
              <a:cs typeface="Calibri"/>
            </a:endParaRPr>
          </a:p>
          <a:p>
            <a:pPr lvl="1" indent="-241300">
              <a:buClr>
                <a:srgbClr val="000000"/>
              </a:buClr>
              <a:buSzPts val="2800"/>
              <a:buFont typeface="Calibri"/>
              <a:buChar char="•"/>
            </a:pPr>
            <a:r>
              <a:rPr lang="en-US" sz="2800" err="1">
                <a:ea typeface="Calibri"/>
                <a:cs typeface="Calibri"/>
              </a:rPr>
              <a:t>Jineene</a:t>
            </a:r>
            <a:r>
              <a:rPr lang="en-US" sz="2800">
                <a:ea typeface="Calibri"/>
                <a:cs typeface="Calibri"/>
              </a:rPr>
              <a:t> Brown moving to MS sometime this year</a:t>
            </a:r>
            <a:endParaRPr lang="en-US" sz="2800"/>
          </a:p>
          <a:p>
            <a:pPr lvl="1" indent="-241300">
              <a:buClr>
                <a:srgbClr val="000000"/>
              </a:buClr>
              <a:buSzPts val="2800"/>
              <a:buFont typeface="Calibri"/>
              <a:buChar char="•"/>
            </a:pPr>
            <a:r>
              <a:rPr lang="en-US" sz="2800"/>
              <a:t>Jamie Smoker – NV Lead</a:t>
            </a:r>
            <a:endParaRPr lang="en-US" sz="2800">
              <a:ea typeface="Calibri" panose="020F0502020204030204"/>
              <a:cs typeface="Calibri" panose="020F0502020204030204"/>
            </a:endParaRPr>
          </a:p>
          <a:p>
            <a:pPr lvl="1" indent="-241300">
              <a:buClr>
                <a:srgbClr val="000000"/>
              </a:buClr>
              <a:buSzPts val="2800"/>
              <a:buFont typeface="Calibri"/>
              <a:buChar char="•"/>
            </a:pPr>
            <a:r>
              <a:rPr lang="en-US" sz="2800"/>
              <a:t>Jennifer Shuler – HS Addition </a:t>
            </a:r>
            <a:endParaRPr lang="en-US" sz="2800">
              <a:ea typeface="Calibri"/>
              <a:cs typeface="Calibri"/>
            </a:endParaRPr>
          </a:p>
          <a:p>
            <a:pPr marL="685800" lvl="1" indent="-2413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/>
              <a:t>Dining Services is fully staffed with three substitutes on deck</a:t>
            </a:r>
            <a:endParaRPr lang="en-US" sz="2800">
              <a:ea typeface="Calibri" panose="020F0502020204030204"/>
              <a:cs typeface="Calibri" panose="020F0502020204030204"/>
            </a:endParaRPr>
          </a:p>
          <a:p>
            <a:pPr marL="228600" lvl="0" indent="-64135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2" name="Picture 1" descr="A person in a chef&amp;#39;s uniform&#10;&#10;Description automatically generated">
            <a:extLst>
              <a:ext uri="{FF2B5EF4-FFF2-40B4-BE49-F238E27FC236}">
                <a16:creationId xmlns:a16="http://schemas.microsoft.com/office/drawing/2014/main" id="{345CE563-7307-DBBD-6A36-CBEB2DF4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92" b="-3"/>
          <a:stretch/>
        </p:blipFill>
        <p:spPr>
          <a:xfrm>
            <a:off x="7284075" y="2093976"/>
            <a:ext cx="3941064" cy="40965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8" name="Rectangle 467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Google Shape;463;p21"/>
          <p:cNvSpPr txBox="1"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en-US" sz="4400"/>
              <a:t>Looking Back….Moving Forward</a:t>
            </a:r>
          </a:p>
        </p:txBody>
      </p:sp>
      <p:sp>
        <p:nvSpPr>
          <p:cNvPr id="469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Google Shape;464;p21"/>
          <p:cNvSpPr txBox="1">
            <a:spLocks noGrp="1"/>
          </p:cNvSpPr>
          <p:nvPr>
            <p:ph type="body" idx="1"/>
          </p:nvPr>
        </p:nvSpPr>
        <p:spPr>
          <a:xfrm>
            <a:off x="5456597" y="2117"/>
            <a:ext cx="6092274" cy="521800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Autofit/>
          </a:bodyPr>
          <a:lstStyle/>
          <a:p>
            <a:pPr marL="22860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22860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en-US" sz="2000" dirty="0"/>
            </a:br>
            <a:endParaRPr lang="en-US" sz="2000" dirty="0">
              <a:ea typeface="Calibri"/>
              <a:cs typeface="Calibri"/>
            </a:endParaRPr>
          </a:p>
          <a:p>
            <a:pPr marL="22860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>
              <a:ea typeface="Calibri"/>
              <a:cs typeface="Calibri"/>
            </a:endParaRPr>
          </a:p>
          <a:p>
            <a:pPr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No charge breakfast continues for PA</a:t>
            </a:r>
            <a:endParaRPr lang="en-US" dirty="0">
              <a:ea typeface="Calibri"/>
              <a:cs typeface="Calibri"/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Reduced paid students receive free no charged meals</a:t>
            </a:r>
            <a:endParaRPr lang="en-US" dirty="0">
              <a:ea typeface="Calibri"/>
              <a:cs typeface="Calibri"/>
            </a:endParaRPr>
          </a:p>
          <a:p>
            <a:pPr>
              <a:buClr>
                <a:srgbClr val="000000"/>
              </a:buClr>
              <a:buSzPts val="2800"/>
              <a:buFont typeface="Calibri"/>
              <a:buChar char="•"/>
            </a:pPr>
            <a:r>
              <a:rPr lang="en-US" dirty="0">
                <a:ea typeface="Calibri"/>
                <a:cs typeface="Calibri"/>
              </a:rPr>
              <a:t>8 % increase in breakfast and 5% increase in lunch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800"/>
              <a:buNone/>
            </a:pPr>
            <a:endParaRPr lang="en-US" sz="2000" dirty="0">
              <a:ea typeface="Calibri"/>
              <a:cs typeface="Calibri"/>
            </a:endParaRPr>
          </a:p>
          <a:p>
            <a:pPr indent="0">
              <a:buNone/>
            </a:pP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3" name="Picture 2" descr="A collage of a person in a garment&#10;&#10;Description automatically generated">
            <a:extLst>
              <a:ext uri="{FF2B5EF4-FFF2-40B4-BE49-F238E27FC236}">
                <a16:creationId xmlns:a16="http://schemas.microsoft.com/office/drawing/2014/main" id="{25D9E517-DEE7-79B0-0EC8-949F0E8E2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65" y="2389547"/>
            <a:ext cx="3706736" cy="367893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7312DB-8DFE-D70C-43A5-B4828CE2A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7739"/>
              </p:ext>
            </p:extLst>
          </p:nvPr>
        </p:nvGraphicFramePr>
        <p:xfrm>
          <a:off x="5058834" y="3217334"/>
          <a:ext cx="6944681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1022">
                  <a:extLst>
                    <a:ext uri="{9D8B030D-6E8A-4147-A177-3AD203B41FA5}">
                      <a16:colId xmlns:a16="http://schemas.microsoft.com/office/drawing/2014/main" val="1892099724"/>
                    </a:ext>
                  </a:extLst>
                </a:gridCol>
                <a:gridCol w="1474632">
                  <a:extLst>
                    <a:ext uri="{9D8B030D-6E8A-4147-A177-3AD203B41FA5}">
                      <a16:colId xmlns:a16="http://schemas.microsoft.com/office/drawing/2014/main" val="2300223672"/>
                    </a:ext>
                  </a:extLst>
                </a:gridCol>
                <a:gridCol w="1682750">
                  <a:extLst>
                    <a:ext uri="{9D8B030D-6E8A-4147-A177-3AD203B41FA5}">
                      <a16:colId xmlns:a16="http://schemas.microsoft.com/office/drawing/2014/main" val="63525060"/>
                    </a:ext>
                  </a:extLst>
                </a:gridCol>
                <a:gridCol w="1500184">
                  <a:extLst>
                    <a:ext uri="{9D8B030D-6E8A-4147-A177-3AD203B41FA5}">
                      <a16:colId xmlns:a16="http://schemas.microsoft.com/office/drawing/2014/main" val="108999067"/>
                    </a:ext>
                  </a:extLst>
                </a:gridCol>
                <a:gridCol w="1286093">
                  <a:extLst>
                    <a:ext uri="{9D8B030D-6E8A-4147-A177-3AD203B41FA5}">
                      <a16:colId xmlns:a16="http://schemas.microsoft.com/office/drawing/2014/main" val="156530146"/>
                    </a:ext>
                  </a:extLst>
                </a:gridCol>
              </a:tblGrid>
              <a:tr h="720298">
                <a:tc>
                  <a:txBody>
                    <a:bodyPr/>
                    <a:lstStyle/>
                    <a:p>
                      <a:pPr rtl="0" fontAlgn="b"/>
                      <a:endParaRPr lang="en-US" sz="1600" b="0">
                        <a:effectLst/>
                      </a:endParaRP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2022-2023 AVG Breakfast Participation</a:t>
                      </a:r>
                    </a:p>
                  </a:txBody>
                  <a:tcPr marL="28575" marR="28575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dirty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2023-2024 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600" b="0" dirty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AVG Breakfast Participation</a:t>
                      </a:r>
                    </a:p>
                  </a:txBody>
                  <a:tcPr marL="28575" marR="28575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2022-2023 AVG Lunch Participation</a:t>
                      </a:r>
                    </a:p>
                  </a:txBody>
                  <a:tcPr marL="28575" marR="28575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2023-2024 AVG Lunch Participation</a:t>
                      </a:r>
                    </a:p>
                  </a:txBody>
                  <a:tcPr marL="28575" marR="28575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473897"/>
                  </a:ext>
                </a:extLst>
              </a:tr>
              <a:tr h="136056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Lora"/>
                        </a:rPr>
                        <a:t>HS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29%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36%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63%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84%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780376"/>
                  </a:ext>
                </a:extLst>
              </a:tr>
              <a:tr h="136056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Lora"/>
                        </a:rPr>
                        <a:t>MS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25%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37%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84%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85%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878334"/>
                  </a:ext>
                </a:extLst>
              </a:tr>
              <a:tr h="136056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Lora"/>
                        </a:rPr>
                        <a:t>MR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35%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39%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66%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66%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715676"/>
                  </a:ext>
                </a:extLst>
              </a:tr>
              <a:tr h="136056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Lora"/>
                        </a:rPr>
                        <a:t>NV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45%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52%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72%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71%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216025"/>
                  </a:ext>
                </a:extLst>
              </a:tr>
              <a:tr h="136056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Lora"/>
                        </a:rPr>
                        <a:t>OF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46%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54%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58%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56%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9667276"/>
                  </a:ext>
                </a:extLst>
              </a:tr>
              <a:tr h="208086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Lora"/>
                        </a:rPr>
                        <a:t>District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b="1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36%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b="1">
                          <a:solidFill>
                            <a:schemeClr val="accent4">
                              <a:lumMod val="76000"/>
                            </a:schemeClr>
                          </a:solidFill>
                          <a:effectLst/>
                          <a:latin typeface="Lora"/>
                        </a:rPr>
                        <a:t>44%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b="1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68%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b="1" dirty="0">
                          <a:solidFill>
                            <a:srgbClr val="A50021"/>
                          </a:solidFill>
                          <a:effectLst/>
                          <a:latin typeface="Lora"/>
                        </a:rPr>
                        <a:t>73%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5544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6" name="Rectangle 505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Google Shape;484;p23"/>
          <p:cNvSpPr txBox="1"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en-US" sz="4000"/>
              <a:t>What’s Cooking in SY 2024-2025</a:t>
            </a:r>
          </a:p>
        </p:txBody>
      </p:sp>
      <p:pic>
        <p:nvPicPr>
          <p:cNvPr id="2" name="Picture 1" descr="A black t-shirt with a dog wearing sunglasses&#10;&#10;Description automatically generated">
            <a:extLst>
              <a:ext uri="{FF2B5EF4-FFF2-40B4-BE49-F238E27FC236}">
                <a16:creationId xmlns:a16="http://schemas.microsoft.com/office/drawing/2014/main" id="{D6DC2476-79A5-44CB-9C82-B63E88E557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9" r="5872" b="-1"/>
          <a:stretch/>
        </p:blipFill>
        <p:spPr>
          <a:xfrm>
            <a:off x="20" y="-1"/>
            <a:ext cx="3891899" cy="4299793"/>
          </a:xfrm>
          <a:prstGeom prst="rect">
            <a:avLst/>
          </a:prstGeom>
        </p:spPr>
      </p:pic>
      <p:pic>
        <p:nvPicPr>
          <p:cNvPr id="4" name="Picture 3" descr="A black t-shirt with text and a crown and a fork&#10;&#10;Description automatically generated">
            <a:extLst>
              <a:ext uri="{FF2B5EF4-FFF2-40B4-BE49-F238E27FC236}">
                <a16:creationId xmlns:a16="http://schemas.microsoft.com/office/drawing/2014/main" id="{C76B7B4D-3A9D-09A5-F3D9-F65F373CB4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34" r="6" b="20327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5" name="Picture 4" descr="A black t-shirt with a dog and pink bow&#10;&#10;Description automatically generated">
            <a:extLst>
              <a:ext uri="{FF2B5EF4-FFF2-40B4-BE49-F238E27FC236}">
                <a16:creationId xmlns:a16="http://schemas.microsoft.com/office/drawing/2014/main" id="{B556D279-188B-656B-44EC-E040C43684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63" r="6" b="32492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3" name="Picture 2" descr="A black t-shirt with a dog and a hamburger&#10;&#10;Description automatically generated">
            <a:extLst>
              <a:ext uri="{FF2B5EF4-FFF2-40B4-BE49-F238E27FC236}">
                <a16:creationId xmlns:a16="http://schemas.microsoft.com/office/drawing/2014/main" id="{D95C7F00-3331-25DC-ECDD-0040B88150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85" b="25931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6" name="Picture 5" descr="A black t-shirt with white text and pizza slices&#10;&#10;Description automatically generated">
            <a:extLst>
              <a:ext uri="{FF2B5EF4-FFF2-40B4-BE49-F238E27FC236}">
                <a16:creationId xmlns:a16="http://schemas.microsoft.com/office/drawing/2014/main" id="{37AFB7E4-A545-EC38-2CDA-CF2457CD51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054" r="-4" b="33497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485" name="Google Shape;485;p23"/>
          <p:cNvSpPr txBox="1">
            <a:spLocks noGrp="1"/>
          </p:cNvSpPr>
          <p:nvPr>
            <p:ph type="body" idx="1"/>
          </p:nvPr>
        </p:nvSpPr>
        <p:spPr>
          <a:xfrm>
            <a:off x="6987473" y="2146475"/>
            <a:ext cx="4969578" cy="4030488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Autofit/>
          </a:bodyPr>
          <a:lstStyle/>
          <a:p>
            <a:pPr marL="457200" indent="-381000">
              <a:spcBef>
                <a:spcPts val="600"/>
              </a:spcBef>
              <a:buSzPts val="2400"/>
              <a:buChar char="●"/>
            </a:pPr>
            <a:r>
              <a:rPr lang="en-US"/>
              <a:t>Dawg Deals</a:t>
            </a:r>
            <a:br>
              <a:rPr lang="en-US"/>
            </a:br>
            <a:endParaRPr lang="en-US">
              <a:ea typeface="Calibri"/>
              <a:cs typeface="Calibri"/>
            </a:endParaRPr>
          </a:p>
          <a:p>
            <a:pPr marL="457200" indent="-381000">
              <a:spcBef>
                <a:spcPts val="0"/>
              </a:spcBef>
              <a:buSzPts val="2400"/>
              <a:buChar char="●"/>
            </a:pPr>
            <a:r>
              <a:rPr lang="en-US"/>
              <a:t>Fun Lunch Express</a:t>
            </a:r>
            <a:br>
              <a:rPr lang="en-US"/>
            </a:br>
            <a:endParaRPr lang="en-US">
              <a:ea typeface="Calibri"/>
              <a:cs typeface="Calibri"/>
            </a:endParaRPr>
          </a:p>
          <a:p>
            <a:pPr marL="457200" indent="-381000">
              <a:spcBef>
                <a:spcPts val="0"/>
              </a:spcBef>
              <a:buSzPts val="2400"/>
              <a:buChar char="●"/>
            </a:pPr>
            <a:r>
              <a:rPr lang="en-US"/>
              <a:t>HS Student Advisory Committee</a:t>
            </a:r>
            <a:br>
              <a:rPr lang="en-US"/>
            </a:br>
            <a:endParaRPr lang="en-US">
              <a:ea typeface="Calibri"/>
              <a:cs typeface="Calibri"/>
            </a:endParaRPr>
          </a:p>
          <a:p>
            <a:pPr marL="457200" indent="-381000">
              <a:spcBef>
                <a:spcPts val="0"/>
              </a:spcBef>
              <a:buSzPts val="2400"/>
              <a:buChar char="●"/>
            </a:pPr>
            <a:r>
              <a:rPr lang="en-US">
                <a:ea typeface="Calibri"/>
                <a:cs typeface="Calibri"/>
              </a:rPr>
              <a:t>Community Farmer's Market</a:t>
            </a:r>
          </a:p>
          <a:p>
            <a:pPr marL="457200" indent="-381000">
              <a:spcBef>
                <a:spcPts val="0"/>
              </a:spcBef>
              <a:buSzPts val="2400"/>
              <a:buChar char="●"/>
            </a:pPr>
            <a:endParaRPr lang="en-US">
              <a:ea typeface="Calibri"/>
              <a:cs typeface="Calibri"/>
            </a:endParaRPr>
          </a:p>
          <a:p>
            <a:pPr marL="457200" indent="-381000">
              <a:spcBef>
                <a:spcPts val="0"/>
              </a:spcBef>
              <a:buSzPts val="2400"/>
              <a:buChar char="●"/>
            </a:pPr>
            <a:r>
              <a:rPr lang="en-US">
                <a:ea typeface="Calibri"/>
                <a:cs typeface="Calibri"/>
              </a:rPr>
              <a:t>Continued collaboration with Big Spring Family</a:t>
            </a:r>
          </a:p>
          <a:p>
            <a:pPr marL="533400" lvl="1" indent="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sz="1700">
              <a:ea typeface="Calibri" panose="020F0502020204030204"/>
              <a:cs typeface="Calibri" panose="020F0502020204030204"/>
            </a:endParaRPr>
          </a:p>
          <a:p>
            <a:pPr indent="-50800" rtl="0"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700">
              <a:ea typeface="Calibri" panose="020F0502020204030204"/>
              <a:cs typeface="Calibri" panose="020F0502020204030204"/>
            </a:endParaRPr>
          </a:p>
          <a:p>
            <a:pPr lvl="1" indent="-76200" rtl="0"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1700">
              <a:ea typeface="Calibri" panose="020F0502020204030204"/>
              <a:cs typeface="Calibri" panose="020F0502020204030204"/>
            </a:endParaRPr>
          </a:p>
          <a:p>
            <a:pPr marL="0" indent="0">
              <a:buClr>
                <a:schemeClr val="dk1"/>
              </a:buClr>
              <a:buSzPts val="2800"/>
              <a:buNone/>
            </a:pPr>
            <a:endParaRPr lang="en-US" sz="17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white food truck with colorful graphics&#10;&#10;Description automatically generated">
            <a:extLst>
              <a:ext uri="{FF2B5EF4-FFF2-40B4-BE49-F238E27FC236}">
                <a16:creationId xmlns:a16="http://schemas.microsoft.com/office/drawing/2014/main" id="{FCC5ABA3-1ED1-66E9-3E9B-762A68C6F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7925" y="1837266"/>
            <a:ext cx="1888067" cy="11408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193" y="172490"/>
            <a:ext cx="4282380" cy="1322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2024 Agenda</a:t>
            </a:r>
            <a:r>
              <a:rPr lang="en-US" sz="4400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	</a:t>
            </a:r>
            <a:endParaRPr lang="en-US" sz="4400" kern="1200">
              <a:solidFill>
                <a:srgbClr val="FF0000"/>
              </a:solidFill>
              <a:latin typeface="+mj-l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3FFA7-EFD5-4676-8407-4833A6B86B61}"/>
              </a:ext>
            </a:extLst>
          </p:cNvPr>
          <p:cNvSpPr txBox="1"/>
          <p:nvPr/>
        </p:nvSpPr>
        <p:spPr>
          <a:xfrm>
            <a:off x="725955" y="1596372"/>
            <a:ext cx="3968365" cy="4046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Safety &amp; Security – Sanders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Curriculum – Donato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Student Services – Leonard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 – Krepps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Café – Morgan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Transportation – Deutsch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HR – Lehman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Payroll – Martin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Finance – Nevling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Summer Projects – Statler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Closing – Dr. Guarente 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AB9D5-93C1-46AE-B2AE-71DB390CE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5" r="3" b="12200"/>
          <a:stretch/>
        </p:blipFill>
        <p:spPr>
          <a:xfrm>
            <a:off x="5581870" y="1"/>
            <a:ext cx="661013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EC39F-79F1-4961-9D34-DFDCFAAB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22" r="-3" b="10314"/>
          <a:stretch/>
        </p:blipFill>
        <p:spPr>
          <a:xfrm>
            <a:off x="5289078" y="3429000"/>
            <a:ext cx="6902922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4AA5-269E-4620-863B-B2201ECC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E206D-48EA-419D-A776-907BCA72A1E6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0" name="Rectangle 49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Google Shape;492;p24"/>
          <p:cNvSpPr txBox="1"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Aft>
                <a:spcPts val="0"/>
              </a:spcAft>
              <a:buClr>
                <a:srgbClr val="C00000"/>
              </a:buClr>
              <a:buSzPts val="4800"/>
            </a:pPr>
            <a:r>
              <a:rPr lang="en-US" sz="6600" kern="120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Come Dine With Us</a:t>
            </a:r>
            <a:endParaRPr lang="en-US" sz="6600" kern="1200">
              <a:solidFill>
                <a:srgbClr val="A50021"/>
              </a:solidFill>
              <a:latin typeface="+mj-lt"/>
              <a:cs typeface="Calibri Light"/>
            </a:endParaRPr>
          </a:p>
        </p:txBody>
      </p:sp>
      <p:sp>
        <p:nvSpPr>
          <p:cNvPr id="499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og running with colorful powder&#10;&#10;Description automatically generated">
            <a:extLst>
              <a:ext uri="{FF2B5EF4-FFF2-40B4-BE49-F238E27FC236}">
                <a16:creationId xmlns:a16="http://schemas.microsoft.com/office/drawing/2014/main" id="{0F0FF5A2-C0D9-0100-6611-6F1AA658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867" y="2633472"/>
            <a:ext cx="8059218" cy="358635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570983-AF90-4CFA-82A4-69067BF58C95}"/>
              </a:ext>
            </a:extLst>
          </p:cNvPr>
          <p:cNvSpPr txBox="1">
            <a:spLocks/>
          </p:cNvSpPr>
          <p:nvPr/>
        </p:nvSpPr>
        <p:spPr>
          <a:xfrm>
            <a:off x="506318" y="270400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Nicole Deutsch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9E6FE7-FCCB-4E9D-A33C-3764A4F3C81E}"/>
              </a:ext>
            </a:extLst>
          </p:cNvPr>
          <p:cNvSpPr/>
          <p:nvPr/>
        </p:nvSpPr>
        <p:spPr>
          <a:xfrm>
            <a:off x="584630" y="1399743"/>
            <a:ext cx="4944174" cy="101566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6000">
                <a:solidFill>
                  <a:prstClr val="black">
                    <a:tint val="75000"/>
                  </a:prstClr>
                </a:solidFill>
              </a:rPr>
              <a:t>Transportation 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456ED-67EA-47EC-920D-A93B8210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B1001-9EEA-4624-B316-0189D877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240" y="2720276"/>
            <a:ext cx="3968960" cy="26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D498-CF5A-44B4-8A54-B1F324C2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C0119-7FE8-4C95-B4A2-95A22D1C8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Transfinder</a:t>
            </a:r>
            <a:r>
              <a:rPr lang="en-US"/>
              <a:t> – Year 4</a:t>
            </a:r>
          </a:p>
          <a:p>
            <a:r>
              <a:rPr lang="en-US"/>
              <a:t>95 Regular Bus Routes</a:t>
            </a:r>
            <a:endParaRPr lang="en-US">
              <a:cs typeface="Calibri"/>
            </a:endParaRPr>
          </a:p>
          <a:p>
            <a:r>
              <a:rPr lang="en-US"/>
              <a:t>33 Regular Van Routes</a:t>
            </a:r>
            <a:endParaRPr lang="en-US">
              <a:cs typeface="Calibri"/>
            </a:endParaRPr>
          </a:p>
          <a:p>
            <a:r>
              <a:rPr lang="en-US"/>
              <a:t>Over 2,300 Miles per day</a:t>
            </a:r>
          </a:p>
          <a:p>
            <a:r>
              <a:rPr lang="en-US">
                <a:ea typeface="Calibri"/>
                <a:cs typeface="Calibri"/>
              </a:rPr>
              <a:t>GeoTab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3A51D-922A-4A34-8356-59314803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652" y="3835153"/>
            <a:ext cx="3960981" cy="12406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021D7-E721-4720-841C-C0619030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63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5040AB78-1FA2-4CC5-B162-9F8E4688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820" y="49832"/>
            <a:ext cx="2743200" cy="259491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C3B6074-A718-4DB6-8F76-08D5156E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347292"/>
            <a:ext cx="9581114" cy="1324947"/>
          </a:xfrm>
        </p:spPr>
        <p:txBody>
          <a:bodyPr>
            <a:normAutofit fontScale="90000"/>
          </a:bodyPr>
          <a:lstStyle/>
          <a:p>
            <a:r>
              <a:rPr lang="en-US" sz="7200"/>
              <a:t>Stacy Lehman</a:t>
            </a: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B10FD-981C-4E2E-B1CF-BC27A3CF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67" y="2667364"/>
            <a:ext cx="5195148" cy="34174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0C674-CA23-4E14-9754-268CFC7C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09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6996-5972-450C-842F-86A29FD3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Staff Registration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16E63-3DE5-4D3C-80A3-FAE57F66CAD7}"/>
              </a:ext>
            </a:extLst>
          </p:cNvPr>
          <p:cNvSpPr/>
          <p:nvPr/>
        </p:nvSpPr>
        <p:spPr>
          <a:xfrm>
            <a:off x="1463387" y="1474619"/>
            <a:ext cx="7680613" cy="35086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endParaRPr lang="en-US" sz="3200">
              <a:highlight>
                <a:srgbClr val="FFFF00"/>
              </a:highlight>
              <a:latin typeface="Ink Free"/>
              <a:ea typeface="Times New Roman" panose="02020603050405020304" pitchFamily="18" charset="0"/>
              <a:cs typeface="Calibri Light"/>
            </a:endParaRPr>
          </a:p>
          <a:p>
            <a:pPr fontAlgn="base"/>
            <a:r>
              <a:rPr lang="en-US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Timeline ​</a:t>
            </a:r>
            <a:endParaRPr lang="en-US" sz="14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Checklists will be assigned to staff beginning ~September 15</a:t>
            </a:r>
            <a:endParaRPr lang="en-US" sz="14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Due Date for Completion =  October 1</a:t>
            </a:r>
            <a:endParaRPr lang="en-US" sz="1400">
              <a:latin typeface="Times New Roman"/>
              <a:ea typeface="Times New Roman" panose="02020603050405020304" pitchFamily="18" charset="0"/>
            </a:endParaRPr>
          </a:p>
          <a:p>
            <a:pPr fontAlgn="base"/>
            <a:endParaRPr lang="en-US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Update of Employee Information within TED Records​</a:t>
            </a:r>
            <a:endParaRPr lang="en-US" sz="14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Verify Employee Demographics, Contact &amp; Emergency Contacts data​ in CSIU Staff Portal</a:t>
            </a:r>
            <a:endParaRPr lang="en-US" sz="14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Sign Agreements &amp; Acknowledgements (Classified Staff Handbook, Swipe Card Agreement, Annual Notices, Food Service Account Agreement, Technology RUP, &amp; Driver's License copy on file ) ​</a:t>
            </a:r>
            <a:endParaRPr lang="en-US" sz="14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fontAlgn="base"/>
            <a:endParaRPr lang="en-US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C58475E-DCF2-40FA-9106-38954F9F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384" y="49833"/>
            <a:ext cx="1695636" cy="16039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0CACA-54B2-47F9-9FAC-50199D45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3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Login to TED with BSSD Network Credentials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822522"/>
            <a:ext cx="8096484" cy="44169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D2C97-B6B8-4A63-9B54-16E35EDB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BC8C-BB8A-4F91-8A78-0A43E012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Clearances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8288CC-E71E-479E-8EA3-C64C012BF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47" y="1342274"/>
            <a:ext cx="1028895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 Light"/>
              </a:rPr>
              <a:t>Each JULY year letters are mailed home to all active employees who have 1 or more clearances slated to expire within the coming school year (7/1-6/30).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 Light"/>
              </a:rPr>
              <a:t>So… What are my clearance dates???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 Light"/>
              </a:rPr>
              <a:t>CSIU STAFF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 Light"/>
              </a:rPr>
              <a:t>Portal &gt;&gt; </a:t>
            </a:r>
            <a:r>
              <a:rPr lang="en-US" altLang="en-US" sz="240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 Light"/>
              </a:rPr>
              <a:t>"My Information" &gt;&gt; Clearances/Mandates Trainings Tab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Calibri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12CB1-457D-45B4-A6C1-EF0AAA151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033" y="838960"/>
            <a:ext cx="9504526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 Light"/>
                <a:ea typeface="Times New Roman" panose="02020603050405020304" pitchFamily="18" charset="0"/>
                <a:cs typeface="Calibri Light"/>
              </a:rPr>
              <a:t>	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 Light"/>
              <a:cs typeface="Calibri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 Light"/>
                <a:ea typeface="Times New Roman" panose="02020603050405020304" pitchFamily="18" charset="0"/>
                <a:cs typeface="Calibri Light"/>
              </a:rPr>
              <a:t>		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 Light"/>
              <a:cs typeface="Calibri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​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i="1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>
              <a:solidFill>
                <a:srgbClr val="0070C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70C0"/>
              </a:solidFill>
              <a:latin typeface="Calibri Light"/>
              <a:ea typeface="Calibri" panose="020F0502020204030204" pitchFamily="34" charset="0"/>
              <a:cs typeface="Calibri Light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 Light"/>
                <a:ea typeface="Calibri" panose="020F0502020204030204" pitchFamily="34" charset="0"/>
                <a:cs typeface="Calibri Light"/>
              </a:rPr>
              <a:t>Clearances are valid for 5 years from the processing dates indicated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 Light"/>
                <a:ea typeface="Calibri" panose="020F0502020204030204" pitchFamily="34" charset="0"/>
                <a:cs typeface="Calibri Light"/>
              </a:rPr>
              <a:t>.</a:t>
            </a:r>
            <a:endParaRPr lang="en-US" altLang="en-US" sz="600" b="0" i="0" u="none" strike="noStrike" cap="none" normalizeH="0" baseline="0">
              <a:ln>
                <a:noFill/>
              </a:ln>
              <a:effectLst/>
              <a:latin typeface="Calibri Light"/>
              <a:cs typeface="Calibri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60B66B-D24A-4650-8D12-6B8424D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12" y="3428109"/>
            <a:ext cx="9879978" cy="213909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387615E-32DC-4281-95DE-19A1CAEB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124" y="49832"/>
            <a:ext cx="1313896" cy="1242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E8C9F6-00FA-4CDD-845D-4389306D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96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77C1-E425-418D-A459-CEA4FF71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 ID Badges &amp; Swipe Cards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EE58F1-4F0D-4628-995B-674A89AE2A46}"/>
              </a:ext>
            </a:extLst>
          </p:cNvPr>
          <p:cNvSpPr/>
          <p:nvPr/>
        </p:nvSpPr>
        <p:spPr>
          <a:xfrm>
            <a:off x="1961415" y="2119120"/>
            <a:ext cx="6997390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US" sz="16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fontAlgn="base"/>
            <a:endParaRPr lang="en-US" sz="1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60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Please continue to wear your ID Badge at all times​</a:t>
            </a:r>
            <a:endParaRPr lang="en-US" sz="12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60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Staff ID Badges will still get you and a guest into any regular home athletic event for FREE</a:t>
            </a:r>
            <a:endParaRPr lang="en-US" sz="12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60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  <a:cs typeface="Calibri Light"/>
              </a:rPr>
              <a:t>Lost or Stolen cards must be reported to supervisor or DAO within 24 hours</a:t>
            </a:r>
            <a:endParaRPr lang="en-US" sz="1200">
              <a:latin typeface="Calibri Light"/>
              <a:ea typeface="Times New Roman" panose="02020603050405020304" pitchFamily="18" charset="0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"/>
            </a:pPr>
            <a:r>
              <a:rPr lang="en-US" sz="1600">
                <a:latin typeface="Calibri Light"/>
                <a:ea typeface="Times New Roman" panose="02020603050405020304" pitchFamily="18" charset="0"/>
                <a:cs typeface="Calibri Light"/>
              </a:rPr>
              <a:t>Replacement ID Cards are $10.00</a:t>
            </a:r>
          </a:p>
          <a:p>
            <a:pPr marL="457200" marR="0" fontAlgn="base">
              <a:spcBef>
                <a:spcPts val="0"/>
              </a:spcBef>
              <a:spcAft>
                <a:spcPts val="0"/>
              </a:spcAft>
            </a:pPr>
            <a:endParaRPr lang="en-US" sz="1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fontAlgn="base"/>
            <a:endParaRPr lang="en-US" sz="1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726B079-A5B8-4704-A8B7-0E9B99C2C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570" y="49833"/>
            <a:ext cx="1491449" cy="14108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50DC4-4835-490D-91E5-CA6386D2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4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5" y="475761"/>
            <a:ext cx="7886700" cy="1399221"/>
          </a:xfrm>
        </p:spPr>
        <p:txBody>
          <a:bodyPr>
            <a:normAutofit/>
          </a:bodyPr>
          <a:lstStyle/>
          <a:p>
            <a:r>
              <a:rPr lang="en-US" sz="8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Phyllis Martin</a:t>
            </a:r>
            <a:endParaRPr lang="en-US" sz="8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617" y="1911443"/>
            <a:ext cx="5634264" cy="2438400"/>
          </a:xfrm>
        </p:spPr>
        <p:txBody>
          <a:bodyPr>
            <a:normAutofit/>
          </a:bodyPr>
          <a:lstStyle/>
          <a:p>
            <a:r>
              <a:rPr lang="en-US" sz="6000"/>
              <a:t>Payroll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ABA06-815E-4368-89C1-B136514A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72" y="3231206"/>
            <a:ext cx="1718541" cy="1851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6A120-B55C-4E18-947B-DDDBF97F8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21" y="2699952"/>
            <a:ext cx="7090847" cy="35968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0444F-C823-417C-87B9-32F9475B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07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02" y="-136842"/>
            <a:ext cx="10515600" cy="1325563"/>
          </a:xfrm>
        </p:spPr>
        <p:txBody>
          <a:bodyPr/>
          <a:lstStyle/>
          <a:p>
            <a:r>
              <a:rPr lang="en-US"/>
              <a:t>Paycheck – CSIU Staff Portal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95" y="1968608"/>
            <a:ext cx="7886700" cy="3700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C6B5E-9663-4ACC-8A27-194CCC82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75" y="1188721"/>
            <a:ext cx="8240140" cy="54809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AAC12-F114-49C0-86C1-BF457D4BDE90}"/>
              </a:ext>
            </a:extLst>
          </p:cNvPr>
          <p:cNvSpPr/>
          <p:nvPr/>
        </p:nvSpPr>
        <p:spPr>
          <a:xfrm>
            <a:off x="4223663" y="4560319"/>
            <a:ext cx="2237173" cy="67470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0CBD8-F63E-41D6-BA97-0BB370AC677C}"/>
              </a:ext>
            </a:extLst>
          </p:cNvPr>
          <p:cNvSpPr/>
          <p:nvPr/>
        </p:nvSpPr>
        <p:spPr>
          <a:xfrm>
            <a:off x="8504718" y="1188721"/>
            <a:ext cx="1258119" cy="41346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5FD14-7297-4BBA-BD75-F65CA4B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C6AC1-01A9-B192-4ABD-E5D3D7E36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09" y="1056640"/>
            <a:ext cx="5799947" cy="3494398"/>
          </a:xfrm>
        </p:spPr>
        <p:txBody>
          <a:bodyPr anchor="b">
            <a:normAutofit/>
          </a:bodyPr>
          <a:lstStyle/>
          <a:p>
            <a:pPr algn="l"/>
            <a:r>
              <a:rPr lang="en-US" sz="8000"/>
              <a:t>Safety and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F9B32-B28C-CCD2-BF30-7E0F6ABBF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0210" y="4582814"/>
            <a:ext cx="4041454" cy="1312657"/>
          </a:xfrm>
        </p:spPr>
        <p:txBody>
          <a:bodyPr anchor="t">
            <a:normAutofit/>
          </a:bodyPr>
          <a:lstStyle/>
          <a:p>
            <a:pPr algn="l"/>
            <a:r>
              <a:rPr lang="en-US"/>
              <a:t>Nadine Sanders</a:t>
            </a:r>
          </a:p>
          <a:p>
            <a:pPr algn="l"/>
            <a:r>
              <a:rPr lang="en-US"/>
              <a:t>Assistant Superintendent</a:t>
            </a:r>
          </a:p>
          <a:p>
            <a:pPr algn="l"/>
            <a:endParaRPr lang="en-US"/>
          </a:p>
        </p:txBody>
      </p:sp>
      <p:pic>
        <p:nvPicPr>
          <p:cNvPr id="7" name="Graphic 6" descr="Lock">
            <a:extLst>
              <a:ext uri="{FF2B5EF4-FFF2-40B4-BE49-F238E27FC236}">
                <a16:creationId xmlns:a16="http://schemas.microsoft.com/office/drawing/2014/main" id="{CE067F6E-422C-1C54-A5FC-52FBC3FEA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7083" y="3663141"/>
            <a:ext cx="2568016" cy="2568016"/>
          </a:xfrm>
          <a:prstGeom prst="rect">
            <a:avLst/>
          </a:prstGeom>
        </p:spPr>
      </p:pic>
      <p:pic>
        <p:nvPicPr>
          <p:cNvPr id="4" name="Picture 2" descr="Yellow Safety First Sign Style Sign ...">
            <a:extLst>
              <a:ext uri="{FF2B5EF4-FFF2-40B4-BE49-F238E27FC236}">
                <a16:creationId xmlns:a16="http://schemas.microsoft.com/office/drawing/2014/main" id="{B50A5251-2FA9-4323-93D0-40F4C9AD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4" y="1694329"/>
            <a:ext cx="3822547" cy="382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52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Payroll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9C076-80E6-47EF-AAA2-7F6610946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24" y="1583898"/>
            <a:ext cx="2327751" cy="1650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CA9BE8-3484-4146-BB02-AEE5C708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610" y="1815482"/>
            <a:ext cx="7886700" cy="370067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600"/>
              <a:t>Payroll / Timesheets / Attendance</a:t>
            </a:r>
          </a:p>
          <a:p>
            <a:r>
              <a:rPr lang="en-US" sz="2600"/>
              <a:t>Demographic changes (Address, Bank, Name Changes)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/>
              <a:t>Frontline (AESOP) Absence Reporting</a:t>
            </a:r>
            <a:endParaRPr lang="en-US" sz="2600">
              <a:cs typeface="Calibri"/>
            </a:endParaRPr>
          </a:p>
          <a:p>
            <a:r>
              <a:rPr lang="en-US" sz="2600"/>
              <a:t>Healthcare</a:t>
            </a:r>
            <a:endParaRPr lang="en-US" sz="2600"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 5%</a:t>
            </a:r>
            <a:r>
              <a:rPr lang="en-US" sz="2600" b="1"/>
              <a:t> </a:t>
            </a:r>
            <a:r>
              <a:rPr lang="en-US" sz="2600"/>
              <a:t>rate increase</a:t>
            </a:r>
            <a:endParaRPr lang="en-US" sz="2600"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 Plan Year dates  1 Jan 2024 – 31 Dec 2024</a:t>
            </a:r>
            <a:endParaRPr lang="en-US" sz="2600">
              <a:ea typeface="Calibri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Split RX &amp; Medical (2 cards)</a:t>
            </a:r>
            <a:endParaRPr lang="en-US" sz="2600">
              <a:ea typeface="Calibri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>
                <a:cs typeface="Calibri"/>
              </a:rPr>
              <a:t> ID Cards from CBC &amp; RX Benefits/CVS Caremark, NVA, ID card for   Delta Dental in on the back of Delta Dental brochure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/>
              <a:t>HSA Math for 2024</a:t>
            </a:r>
            <a:endParaRPr lang="en-US" sz="2600">
              <a:cs typeface="Calibri"/>
            </a:endParaRPr>
          </a:p>
          <a:p>
            <a:r>
              <a:rPr lang="en-US" sz="2600"/>
              <a:t>PSERS:  Defined Benefit vs. Defined Contribution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>
                <a:cs typeface="Calibri"/>
              </a:rPr>
              <a:t>Open Enrollment for 2025 will be held in November</a:t>
            </a:r>
          </a:p>
          <a:p>
            <a:endParaRPr lang="en-US" sz="2600">
              <a:cs typeface="Calibri"/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E5D32-C554-4927-A80B-67610359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02658A-D49F-4278-84E2-09BEF109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0575FF-0997-4B89-A161-0B50A1203740}"/>
              </a:ext>
            </a:extLst>
          </p:cNvPr>
          <p:cNvSpPr txBox="1">
            <a:spLocks/>
          </p:cNvSpPr>
          <p:nvPr/>
        </p:nvSpPr>
        <p:spPr>
          <a:xfrm>
            <a:off x="8276975" y="1756016"/>
            <a:ext cx="3859081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Payroll Calendar</a:t>
            </a:r>
            <a:br>
              <a:rPr lang="en-US"/>
            </a:br>
            <a:r>
              <a:rPr lang="en-US"/>
              <a:t>SY 2024-25</a:t>
            </a:r>
          </a:p>
        </p:txBody>
      </p:sp>
      <p:pic>
        <p:nvPicPr>
          <p:cNvPr id="4" name="Picture 3" descr="A calendar with numbers and numbers&#10;&#10;Description automatically generated">
            <a:extLst>
              <a:ext uri="{FF2B5EF4-FFF2-40B4-BE49-F238E27FC236}">
                <a16:creationId xmlns:a16="http://schemas.microsoft.com/office/drawing/2014/main" id="{1C7276CA-B289-1526-2F61-166EB439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64" y="389861"/>
            <a:ext cx="7733336" cy="57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44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payment">
            <a:extLst>
              <a:ext uri="{FF2B5EF4-FFF2-40B4-BE49-F238E27FC236}">
                <a16:creationId xmlns:a16="http://schemas.microsoft.com/office/drawing/2014/main" id="{68B418B7-650D-C16F-8077-8EC3276B8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7" y="0"/>
            <a:ext cx="97186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970" y="2158163"/>
            <a:ext cx="2685566" cy="1206275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r>
              <a:rPr lang="en-US"/>
              <a:t>HSA Math</a:t>
            </a:r>
            <a:br>
              <a:rPr lang="en-US"/>
            </a:br>
            <a:r>
              <a:rPr lang="en-US">
                <a:cs typeface="Calibri Light"/>
              </a:rPr>
              <a:t>    2024</a:t>
            </a:r>
            <a:br>
              <a:rPr lang="en-US">
                <a:cs typeface="Calibri Light"/>
              </a:rPr>
            </a:br>
            <a:endParaRPr lang="en-US"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E3D94-5B95-4A2B-BC44-D6A4F55CF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9A24D-8CBA-44F9-A237-696CDF3A0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524" y="6222098"/>
            <a:ext cx="2191838" cy="6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1013BF-D5DB-4E7F-A643-E5138845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910" y="2222724"/>
            <a:ext cx="3712412" cy="2429175"/>
          </a:xfrm>
        </p:spPr>
        <p:txBody>
          <a:bodyPr>
            <a:normAutofit fontScale="90000"/>
          </a:bodyPr>
          <a:lstStyle/>
          <a:p>
            <a:r>
              <a:rPr lang="en-US"/>
              <a:t>HSA Comparison 2024 to 2025</a:t>
            </a:r>
            <a:br>
              <a:rPr lang="en-US"/>
            </a:br>
            <a:endParaRPr lang="en-US">
              <a:ea typeface="Calibri Light"/>
              <a:cs typeface="Calibri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831B6-744E-4110-B35A-721B79EE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2544BC04-2BC6-64B0-06E9-CA56D3A36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10" y="724878"/>
            <a:ext cx="7036884" cy="56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74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2E23-1648-4C07-9B50-1FA4EF53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56"/>
            <a:ext cx="10515600" cy="2852737"/>
          </a:xfrm>
        </p:spPr>
        <p:txBody>
          <a:bodyPr/>
          <a:lstStyle/>
          <a:p>
            <a:r>
              <a:rPr lang="en-US" sz="7200">
                <a:solidFill>
                  <a:srgbClr val="FF0000"/>
                </a:solidFill>
              </a:rPr>
              <a:t>Ashley Nevling</a:t>
            </a:r>
            <a:br>
              <a:rPr lang="en-US"/>
            </a:br>
            <a:r>
              <a:rPr lang="en-US">
                <a:solidFill>
                  <a:schemeClr val="bg1">
                    <a:lumMod val="50000"/>
                  </a:schemeClr>
                </a:solidFill>
                <a:effectLst/>
              </a:rPr>
              <a:t>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E51F-B940-4592-AA1B-E735A95C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1E79-2EEA-4FDA-857B-ABC10175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08761"/>
            <a:ext cx="5507683" cy="15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4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d:image001.png@01D2C4BF.C6E8AA20">
            <a:extLst>
              <a:ext uri="{FF2B5EF4-FFF2-40B4-BE49-F238E27FC236}">
                <a16:creationId xmlns:a16="http://schemas.microsoft.com/office/drawing/2014/main" id="{7EF5F880-5C03-4E87-B2B7-825FE39BB1D2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6" y="5530788"/>
            <a:ext cx="1040444" cy="10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EB54C-B0AE-4678-8F30-16485C90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C95AEB-068C-4BFB-8816-6E301632A031}"/>
              </a:ext>
            </a:extLst>
          </p:cNvPr>
          <p:cNvSpPr txBox="1">
            <a:spLocks/>
          </p:cNvSpPr>
          <p:nvPr/>
        </p:nvSpPr>
        <p:spPr>
          <a:xfrm>
            <a:off x="99291" y="113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C00000"/>
                </a:solidFill>
              </a:rPr>
              <a:t>Revenues – History with FY25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67B87-1E3C-4962-A738-624F4FA65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698" y="1439431"/>
            <a:ext cx="76104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3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d:image001.png@01D2C4BF.C6E8AA20">
            <a:extLst>
              <a:ext uri="{FF2B5EF4-FFF2-40B4-BE49-F238E27FC236}">
                <a16:creationId xmlns:a16="http://schemas.microsoft.com/office/drawing/2014/main" id="{A0EA2A56-E52F-429F-B08B-20DB26670BFF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6" y="5530788"/>
            <a:ext cx="1040444" cy="10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9260AE-658B-49F0-B726-DCC0699E7F92}"/>
              </a:ext>
            </a:extLst>
          </p:cNvPr>
          <p:cNvSpPr txBox="1"/>
          <p:nvPr/>
        </p:nvSpPr>
        <p:spPr>
          <a:xfrm rot="18721559">
            <a:off x="-493177" y="1065328"/>
            <a:ext cx="3649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</a:rPr>
              <a:t>EXPENDITURES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8ED7F-795D-4BF6-9371-4211D4E7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655" y="265594"/>
            <a:ext cx="7553325" cy="6210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A78117-D34B-4FDE-82C9-AA843436557D}"/>
              </a:ext>
            </a:extLst>
          </p:cNvPr>
          <p:cNvSpPr/>
          <p:nvPr/>
        </p:nvSpPr>
        <p:spPr>
          <a:xfrm>
            <a:off x="2561348" y="3861786"/>
            <a:ext cx="7363887" cy="1372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7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AB459-32CB-46F0-BDCD-23E8BE93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D0CB2-7156-4C76-BCCC-63B68D68BA97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cid:image001.png@01D2C4BF.C6E8AA20">
            <a:extLst>
              <a:ext uri="{FF2B5EF4-FFF2-40B4-BE49-F238E27FC236}">
                <a16:creationId xmlns:a16="http://schemas.microsoft.com/office/drawing/2014/main" id="{32C8463F-090B-4D3A-B11A-2774825E2F1C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5" y="5530788"/>
            <a:ext cx="1040444" cy="100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20016A-9209-448A-992A-F188005E0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369" y="0"/>
            <a:ext cx="9344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1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C631EBB-FAF4-45DB-AA83-1E0DF7C87B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33462"/>
              </p:ext>
            </p:extLst>
          </p:nvPr>
        </p:nvGraphicFramePr>
        <p:xfrm>
          <a:off x="1837678" y="136524"/>
          <a:ext cx="8558073" cy="6396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cid:image001.png@01D2C4BF.C6E8AA20">
            <a:extLst>
              <a:ext uri="{FF2B5EF4-FFF2-40B4-BE49-F238E27FC236}">
                <a16:creationId xmlns:a16="http://schemas.microsoft.com/office/drawing/2014/main" id="{98930965-BB5A-42C4-A108-8E505BACF750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6" y="5530788"/>
            <a:ext cx="1040444" cy="10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F45A8-A887-4370-AF69-E7BA81F2B7B5}"/>
              </a:ext>
            </a:extLst>
          </p:cNvPr>
          <p:cNvSpPr txBox="1"/>
          <p:nvPr/>
        </p:nvSpPr>
        <p:spPr>
          <a:xfrm>
            <a:off x="17014" y="-29346"/>
            <a:ext cx="4021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FY25 BUDGETED </a:t>
            </a:r>
          </a:p>
          <a:p>
            <a:r>
              <a:rPr 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EXPENDITURES</a:t>
            </a:r>
          </a:p>
          <a:p>
            <a:r>
              <a:rPr 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($64,912,917)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7A895-C9C6-4F42-9A27-8470A48E0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D0CB2-7156-4C76-BCCC-63B68D68BA97}" type="slidenum">
              <a:rPr lang="en-US" smtClean="0"/>
              <a:t>38</a:t>
            </a:fld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504B2044-3F3C-4436-BF2D-511C5178BA3F}"/>
              </a:ext>
            </a:extLst>
          </p:cNvPr>
          <p:cNvSpPr txBox="1"/>
          <p:nvPr/>
        </p:nvSpPr>
        <p:spPr>
          <a:xfrm>
            <a:off x="7555577" y="5908122"/>
            <a:ext cx="1754940" cy="87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</a:rPr>
              <a:t>Health, dental, vision, life insurance, social security, PSERS, tuition reimbursement, worker’s comp, unemployment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CAC52E90-5ACD-4168-AE37-540A74941806}"/>
              </a:ext>
            </a:extLst>
          </p:cNvPr>
          <p:cNvSpPr txBox="1"/>
          <p:nvPr/>
        </p:nvSpPr>
        <p:spPr>
          <a:xfrm>
            <a:off x="3623525" y="6125413"/>
            <a:ext cx="1888769" cy="74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accent5"/>
                </a:solidFill>
              </a:rPr>
              <a:t>Questeq</a:t>
            </a:r>
            <a:r>
              <a:rPr lang="en-US" sz="1000">
                <a:solidFill>
                  <a:schemeClr val="accent5"/>
                </a:solidFill>
              </a:rPr>
              <a:t>, ESS, staff development, athletic officials, &amp; professional services to CAIU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60CD4A38-E90E-4C24-9A08-C9C7EB0EA106}"/>
              </a:ext>
            </a:extLst>
          </p:cNvPr>
          <p:cNvSpPr txBox="1"/>
          <p:nvPr/>
        </p:nvSpPr>
        <p:spPr>
          <a:xfrm>
            <a:off x="2465936" y="5241255"/>
            <a:ext cx="1754854" cy="57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</a:rPr>
              <a:t>Waste disposal, lawn care, water/sewer, repair &amp; maintenance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8D300F14-D419-4E79-8EED-5DEDE91C1DB7}"/>
              </a:ext>
            </a:extLst>
          </p:cNvPr>
          <p:cNvSpPr txBox="1"/>
          <p:nvPr/>
        </p:nvSpPr>
        <p:spPr>
          <a:xfrm>
            <a:off x="2283660" y="1755800"/>
            <a:ext cx="1754940" cy="57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</a:rPr>
              <a:t>Electricity, Tech supplies &amp; software, books, paper, general supplies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11CC4D11-D872-4CFB-8CCF-12A53164FBAD}"/>
              </a:ext>
            </a:extLst>
          </p:cNvPr>
          <p:cNvSpPr txBox="1"/>
          <p:nvPr/>
        </p:nvSpPr>
        <p:spPr>
          <a:xfrm>
            <a:off x="2675003" y="1050626"/>
            <a:ext cx="1754904" cy="4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</a:rPr>
              <a:t>Equipment – useful life &gt; 1 year and &gt; $5,000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2630B1-E918-4737-9839-0A181A01C7C9}"/>
              </a:ext>
            </a:extLst>
          </p:cNvPr>
          <p:cNvSpPr txBox="1"/>
          <p:nvPr/>
        </p:nvSpPr>
        <p:spPr>
          <a:xfrm>
            <a:off x="2848460" y="473697"/>
            <a:ext cx="1754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5"/>
                </a:solidFill>
              </a:rPr>
              <a:t>Dues and Fees. Debt interest.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40A94D-BA00-455D-ACC0-D53A707E6ED5}"/>
              </a:ext>
            </a:extLst>
          </p:cNvPr>
          <p:cNvSpPr txBox="1"/>
          <p:nvPr/>
        </p:nvSpPr>
        <p:spPr>
          <a:xfrm>
            <a:off x="6424266" y="278430"/>
            <a:ext cx="1754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5"/>
                </a:solidFill>
              </a:rPr>
              <a:t>Debt principal.  Transfers to CP and Food Service.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F9200517-6024-4A4A-818B-6BA8F0BFDBFD}"/>
              </a:ext>
            </a:extLst>
          </p:cNvPr>
          <p:cNvSpPr txBox="1"/>
          <p:nvPr/>
        </p:nvSpPr>
        <p:spPr>
          <a:xfrm>
            <a:off x="2283660" y="3496406"/>
            <a:ext cx="175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</a:rPr>
              <a:t>Transportation, charter schools, general liability insurance and spec education tuition</a:t>
            </a:r>
          </a:p>
        </p:txBody>
      </p:sp>
    </p:spTree>
    <p:extLst>
      <p:ext uri="{BB962C8B-B14F-4D97-AF65-F5344CB8AC3E}">
        <p14:creationId xmlns:p14="http://schemas.microsoft.com/office/powerpoint/2010/main" val="2507041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2E23-1648-4C07-9B50-1FA4EF53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56"/>
            <a:ext cx="10515600" cy="2852737"/>
          </a:xfrm>
        </p:spPr>
        <p:txBody>
          <a:bodyPr/>
          <a:lstStyle/>
          <a:p>
            <a:r>
              <a:rPr lang="en-US" sz="7200">
                <a:solidFill>
                  <a:srgbClr val="FF0000"/>
                </a:solidFill>
              </a:rPr>
              <a:t>Mike Statler</a:t>
            </a:r>
            <a:br>
              <a:rPr lang="en-US"/>
            </a:br>
            <a:r>
              <a:rPr lang="en-US">
                <a:solidFill>
                  <a:schemeClr val="bg1">
                    <a:lumMod val="50000"/>
                  </a:schemeClr>
                </a:solidFill>
                <a:effectLst/>
              </a:rPr>
              <a:t>Capital Projects Summer 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E51F-B940-4592-AA1B-E735A95C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6FBA9-05FA-41AA-87EC-221B100E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1" y="3832225"/>
            <a:ext cx="5981700" cy="2524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25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BB02-F1DC-3A00-D1E4-ED00622D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Director of Safety and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CD849-7212-FFCF-8471-6FC8B17D2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Corporal Michael Sturm</a:t>
            </a:r>
          </a:p>
          <a:p>
            <a:pPr marL="0" indent="0" algn="ctr">
              <a:buNone/>
            </a:pPr>
            <a:r>
              <a:rPr lang="en-US"/>
              <a:t>School Police Office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C771E-CC90-461E-872D-B698EDD7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2351-BC3E-4A1E-B232-A7EA1CD4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70" y="2134643"/>
            <a:ext cx="2799976" cy="3733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EBAFF-407C-45CB-97CB-9F356365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10" y="3429000"/>
            <a:ext cx="3634779" cy="26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4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EDE2-9E49-4686-8F35-00833BAD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Summer Capital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4D9DE-9FFC-43A3-8448-F161A669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HS HVAC</a:t>
            </a:r>
          </a:p>
          <a:p>
            <a:r>
              <a:rPr lang="en-US" sz="2800"/>
              <a:t>MR HVAC</a:t>
            </a:r>
          </a:p>
          <a:p>
            <a:r>
              <a:rPr lang="en-US" sz="2800"/>
              <a:t>NV HVAC</a:t>
            </a:r>
          </a:p>
          <a:p>
            <a:r>
              <a:rPr lang="en-US" sz="2800"/>
              <a:t>HS Window </a:t>
            </a:r>
          </a:p>
          <a:p>
            <a:r>
              <a:rPr lang="en-US" sz="2800"/>
              <a:t>MR/DAO Roof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F9EF2-38EC-451D-A221-D4BC4500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40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B3E4D-C746-4A23-A206-BF8001ED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889" y="202309"/>
            <a:ext cx="2581275" cy="1000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8403F-4ABF-4BDD-AD81-61932EDCF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845" y="1326134"/>
            <a:ext cx="3282324" cy="2248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0AAF53-5117-43AC-9D7F-4A5125AC9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846" y="3886200"/>
            <a:ext cx="3283278" cy="24701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C1B33-7E35-4488-9719-E6A2B92AE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634" y="1326135"/>
            <a:ext cx="3502847" cy="2248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DF084-7BBC-4BE6-ABC2-143FF3229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633" y="3886201"/>
            <a:ext cx="3502848" cy="24365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6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EDE2-9E49-4686-8F35-00833BAD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Summer Capital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4D9DE-9FFC-43A3-8448-F161A669E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00200"/>
            <a:ext cx="4798750" cy="3953499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800" dirty="0"/>
              <a:t>OF Front Office</a:t>
            </a:r>
          </a:p>
          <a:p>
            <a:r>
              <a:rPr lang="en-US" sz="2800" dirty="0"/>
              <a:t>MS Front Office</a:t>
            </a:r>
          </a:p>
          <a:p>
            <a:r>
              <a:rPr lang="en-US" sz="2800" dirty="0"/>
              <a:t>HS Library Carpet</a:t>
            </a:r>
          </a:p>
          <a:p>
            <a:r>
              <a:rPr lang="en-US" sz="2800" dirty="0"/>
              <a:t>Pool Deck and Power Wash Pool</a:t>
            </a:r>
          </a:p>
          <a:p>
            <a:r>
              <a:rPr lang="en-US" sz="2800" dirty="0"/>
              <a:t>MS/NV/OF Parking Lots</a:t>
            </a:r>
          </a:p>
          <a:p>
            <a:r>
              <a:rPr lang="en-US" sz="2800" dirty="0"/>
              <a:t>OF Sidewalks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F9EF2-38EC-451D-A221-D4BC4500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74FBD-F9CE-45AD-95C5-6B1B21B7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4" y="1304300"/>
            <a:ext cx="2538757" cy="2687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0AE6C-8AAF-4D9C-8BB1-2014451A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19" y="1304301"/>
            <a:ext cx="2538757" cy="2687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9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372652" y="771525"/>
            <a:ext cx="2369312" cy="23435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Barbara Kuhns x2416  </a:t>
            </a:r>
            <a:r>
              <a:rPr lang="en-US" sz="1200" err="1">
                <a:solidFill>
                  <a:schemeClr val="tx1"/>
                </a:solidFill>
                <a:latin typeface="Calibri"/>
              </a:rPr>
              <a:t>bkuhns</a:t>
            </a:r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  </a:t>
            </a:r>
            <a:endParaRPr lang="en-US" sz="1200">
              <a:solidFill>
                <a:prstClr val="black"/>
              </a:solidFill>
              <a:latin typeface="Calibri"/>
            </a:endParaRPr>
          </a:p>
          <a:p>
            <a:r>
              <a:rPr lang="en-US" sz="1600" b="1" u="sng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Business Office</a:t>
            </a:r>
            <a:endParaRPr lang="en-US" sz="160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General Questions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Tax Accounting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Liability Insurances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Office Depot Ordering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AP / Order receipt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Order invoicing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Check issue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Travel Reimbursement</a:t>
            </a:r>
          </a:p>
          <a:p>
            <a:pPr>
              <a:buFont typeface="Wingdings" pitchFamily="2" charset="2"/>
              <a:buChar char="ü"/>
            </a:pPr>
            <a:endParaRPr lang="en-US" sz="110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2617" y="2170308"/>
            <a:ext cx="2878253" cy="167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Tim Drawbaugh, Dir   x1604 </a:t>
            </a:r>
            <a:r>
              <a:rPr lang="en-US" sz="1000" err="1">
                <a:solidFill>
                  <a:prstClr val="black"/>
                </a:solidFill>
                <a:latin typeface="Calibri"/>
              </a:rPr>
              <a:t>tdrawbaugh</a:t>
            </a:r>
            <a:endParaRPr lang="en-US" sz="1000">
              <a:solidFill>
                <a:prstClr val="black"/>
              </a:solidFill>
              <a:latin typeface="Calibri"/>
            </a:endParaRPr>
          </a:p>
          <a:p>
            <a:r>
              <a:rPr lang="en-US" sz="1200">
                <a:solidFill>
                  <a:srgbClr val="C0504D">
                    <a:lumMod val="75000"/>
                  </a:srgbClr>
                </a:solidFill>
              </a:rPr>
              <a:t>Sharon Hoover    x2421  </a:t>
            </a:r>
            <a:r>
              <a:rPr lang="en-US" sz="1000" err="1">
                <a:solidFill>
                  <a:schemeClr val="tx1"/>
                </a:solidFill>
              </a:rPr>
              <a:t>shoover</a:t>
            </a:r>
            <a:endParaRPr lang="en-US" sz="1000">
              <a:solidFill>
                <a:schemeClr val="tx1"/>
              </a:solidFill>
            </a:endParaRPr>
          </a:p>
          <a:p>
            <a:r>
              <a:rPr lang="en-US" sz="1600" b="1" u="sng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Buildings &amp; Grounds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</a:t>
            </a:r>
            <a:r>
              <a:rPr lang="en-US" sz="1100" err="1">
                <a:solidFill>
                  <a:srgbClr val="1F497D">
                    <a:lumMod val="75000"/>
                  </a:srgbClr>
                </a:solidFill>
                <a:latin typeface="Calibri"/>
              </a:rPr>
              <a:t>Bldg</a:t>
            </a: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100" err="1">
                <a:solidFill>
                  <a:srgbClr val="1F497D">
                    <a:lumMod val="75000"/>
                  </a:srgbClr>
                </a:solidFill>
                <a:latin typeface="Calibri"/>
              </a:rPr>
              <a:t>Opns</a:t>
            </a:r>
            <a:endParaRPr lang="en-US" sz="110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Security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HVAC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Work orders &amp; FMX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Grounds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ID Badges/Door Access (Sharon Hoover)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483" y="134714"/>
            <a:ext cx="2430909" cy="369332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alibri"/>
              </a:rPr>
              <a:t>www.bigspringsd.org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49643" y="3023518"/>
            <a:ext cx="2123009" cy="169659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Stacy Lehman x2418 </a:t>
            </a:r>
            <a:r>
              <a:rPr lang="en-US" sz="1000" err="1">
                <a:solidFill>
                  <a:prstClr val="black"/>
                </a:solidFill>
                <a:latin typeface="Calibri"/>
              </a:rPr>
              <a:t>slehman</a:t>
            </a:r>
            <a:endParaRPr lang="en-US" sz="1000">
              <a:solidFill>
                <a:prstClr val="black"/>
              </a:solidFill>
              <a:latin typeface="Calibri"/>
            </a:endParaRPr>
          </a:p>
          <a:p>
            <a:r>
              <a:rPr lang="en-US" sz="1600" b="1" u="sng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Human Resources</a:t>
            </a:r>
            <a:endParaRPr lang="en-US" sz="100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Recruiting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TED (Pers) Records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In/out Processing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Worker’s Comp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Clearances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Blackboard Connect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76" y="1445763"/>
            <a:ext cx="1069286" cy="110870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9595" y="3932558"/>
            <a:ext cx="2878253" cy="171196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Michelle Morgan, Dir x2423  </a:t>
            </a:r>
            <a:r>
              <a:rPr lang="en-US" sz="1000" err="1">
                <a:solidFill>
                  <a:prstClr val="black"/>
                </a:solidFill>
                <a:latin typeface="Calibri"/>
              </a:rPr>
              <a:t>mmorgan</a:t>
            </a:r>
            <a:endParaRPr lang="en-US" sz="1000">
              <a:solidFill>
                <a:prstClr val="black"/>
              </a:solidFill>
              <a:latin typeface="Calibri"/>
            </a:endParaRPr>
          </a:p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Melissa Carlson, Chef    x2461</a:t>
            </a:r>
            <a:b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en-US" sz="1600" b="1" u="sng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Food Service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Breakfast &amp; Lunch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Box lunch for field trips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Healthy eating 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Catering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87785" y="3200666"/>
            <a:ext cx="2278872" cy="20364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200">
                <a:solidFill>
                  <a:srgbClr val="C0504D"/>
                </a:solidFill>
                <a:latin typeface="Calibri"/>
              </a:rPr>
              <a:t>Phyllis Martinx2405 </a:t>
            </a:r>
            <a:r>
              <a:rPr lang="en-US" sz="1200" err="1">
                <a:solidFill>
                  <a:srgbClr val="C0504D"/>
                </a:solidFill>
                <a:latin typeface="Calibri"/>
              </a:rPr>
              <a:t>pmartin</a:t>
            </a:r>
            <a:endParaRPr lang="en-US" sz="1000">
              <a:solidFill>
                <a:srgbClr val="FFFFFF"/>
              </a:solidFill>
              <a:latin typeface="Calibri"/>
            </a:endParaRP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martin</a:t>
            </a:r>
            <a:endParaRPr lang="en-US" sz="1000">
              <a:latin typeface="Calibri"/>
              <a:cs typeface="Calibri"/>
            </a:endParaRPr>
          </a:p>
          <a:p>
            <a:r>
              <a:rPr lang="en-US" sz="1600" b="1" u="sng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Payroll &amp; Benefits</a:t>
            </a:r>
            <a:endParaRPr lang="en-US" sz="1600">
              <a:solidFill>
                <a:schemeClr val="tx2">
                  <a:lumMod val="60000"/>
                  <a:lumOff val="40000"/>
                </a:schemeClr>
              </a:solidFill>
              <a:latin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/>
                </a:solidFill>
                <a:latin typeface="Calibri"/>
              </a:rPr>
              <a:t>  Timesheets</a:t>
            </a:r>
            <a:endParaRPr lang="en-US" sz="110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/>
                </a:solidFill>
                <a:latin typeface="Calibri"/>
              </a:rPr>
              <a:t>  Payroll </a:t>
            </a:r>
            <a:endParaRPr lang="en-US" sz="110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/>
                </a:solidFill>
                <a:latin typeface="Calibri"/>
              </a:rPr>
              <a:t>  Medical Benefits</a:t>
            </a:r>
            <a:endParaRPr lang="en-US" sz="110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/>
                </a:solidFill>
                <a:latin typeface="Calibri"/>
              </a:rPr>
              <a:t>  403b &amp;  Section 125 Accts</a:t>
            </a:r>
            <a:endParaRPr lang="en-US" sz="110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/>
                </a:solidFill>
                <a:latin typeface="Calibri"/>
              </a:rPr>
              <a:t>  PSERS Retirement</a:t>
            </a:r>
            <a:endParaRPr lang="en-US" sz="110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chemeClr val="tx2"/>
                </a:solidFill>
                <a:latin typeface="Calibri"/>
              </a:rPr>
              <a:t>  All Cash/Check deposits</a:t>
            </a:r>
            <a:endParaRPr lang="en-US" sz="1100">
              <a:solidFill>
                <a:schemeClr val="tx2"/>
              </a:solidFill>
              <a:latin typeface="Calibri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/>
                </a:solidFill>
                <a:latin typeface="Calibri"/>
              </a:rPr>
              <a:t>  CSIU Employee Portal</a:t>
            </a:r>
            <a:endParaRPr lang="en-US" sz="110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9408" y="-4470"/>
            <a:ext cx="388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Business Office Contacts</a:t>
            </a:r>
          </a:p>
          <a:p>
            <a:pPr algn="ctr"/>
            <a:r>
              <a:rPr lang="en-US" sz="160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bus@bigspring.k12.pa.us  (all)</a:t>
            </a:r>
          </a:p>
          <a:p>
            <a:pPr algn="ctr"/>
            <a:r>
              <a:rPr lang="en-US" sz="160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ap.bus@bigspring.k12.pa.us (accts payable)</a:t>
            </a:r>
          </a:p>
          <a:p>
            <a:pPr algn="ctr"/>
            <a:r>
              <a:rPr lang="en-US" sz="160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tax.bus@bigspring.k12.pa.us (tax docs)</a:t>
            </a:r>
          </a:p>
          <a:p>
            <a:pPr algn="ctr"/>
            <a:r>
              <a:rPr lang="en-US" sz="160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csiu@bigspring.k12.pa.us  (CSIU users)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121" y="6521005"/>
            <a:ext cx="5924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prstClr val="black"/>
                </a:solidFill>
                <a:latin typeface="Calibri"/>
              </a:rPr>
              <a:t>Links to:   </a:t>
            </a:r>
            <a:r>
              <a:rPr lang="en-US" sz="1400" b="1">
                <a:solidFill>
                  <a:prstClr val="black"/>
                </a:solidFill>
                <a:latin typeface="Calibri"/>
                <a:hlinkClick r:id="rId3"/>
              </a:rPr>
              <a:t>Business Office </a:t>
            </a:r>
            <a:r>
              <a:rPr lang="en-US" sz="1400" b="1">
                <a:solidFill>
                  <a:prstClr val="black"/>
                </a:solidFill>
                <a:latin typeface="Calibri"/>
              </a:rPr>
              <a:t>/  </a:t>
            </a:r>
            <a:r>
              <a:rPr lang="en-US" sz="1400" b="1">
                <a:solidFill>
                  <a:prstClr val="black"/>
                </a:solidFill>
                <a:latin typeface="Calibri"/>
                <a:hlinkClick r:id="rId4"/>
              </a:rPr>
              <a:t>Employee Portal</a:t>
            </a:r>
            <a:r>
              <a:rPr lang="en-US" sz="1400" b="1">
                <a:solidFill>
                  <a:prstClr val="black"/>
                </a:solidFill>
                <a:latin typeface="Calibri"/>
              </a:rPr>
              <a:t>  </a:t>
            </a: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CA18FA0B-D36E-494C-A857-94AE92C2905B}"/>
              </a:ext>
            </a:extLst>
          </p:cNvPr>
          <p:cNvSpPr/>
          <p:nvPr/>
        </p:nvSpPr>
        <p:spPr>
          <a:xfrm>
            <a:off x="757868" y="781360"/>
            <a:ext cx="2551365" cy="131146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Cheri Frank, Dir   x1608  </a:t>
            </a:r>
            <a:r>
              <a:rPr lang="en-US" sz="1000" err="1">
                <a:solidFill>
                  <a:prstClr val="black"/>
                </a:solidFill>
                <a:latin typeface="Calibri"/>
              </a:rPr>
              <a:t>cfrank</a:t>
            </a:r>
            <a:endParaRPr lang="en-US" sz="1000">
              <a:solidFill>
                <a:prstClr val="black"/>
              </a:solidFill>
              <a:latin typeface="Calibri"/>
            </a:endParaRPr>
          </a:p>
          <a:p>
            <a:r>
              <a:rPr lang="en-US" sz="1200">
                <a:solidFill>
                  <a:srgbClr val="C0504D">
                    <a:lumMod val="75000"/>
                  </a:srgbClr>
                </a:solidFill>
                <a:latin typeface="Calibri"/>
              </a:rPr>
              <a:t>Sharon Hoover    x2421  </a:t>
            </a:r>
            <a:r>
              <a:rPr lang="en-US" sz="1000" err="1">
                <a:solidFill>
                  <a:schemeClr val="tx1"/>
                </a:solidFill>
                <a:latin typeface="Calibri"/>
              </a:rPr>
              <a:t>shoover</a:t>
            </a:r>
            <a:endParaRPr lang="en-US" sz="1000">
              <a:solidFill>
                <a:schemeClr val="tx1"/>
              </a:solidFill>
              <a:latin typeface="Calibri"/>
            </a:endParaRPr>
          </a:p>
          <a:p>
            <a:r>
              <a:rPr lang="en-US" sz="1600" b="1" u="sng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Custodial Svc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Custodial </a:t>
            </a:r>
            <a:r>
              <a:rPr lang="en-US" sz="1100" err="1">
                <a:solidFill>
                  <a:srgbClr val="1F497D">
                    <a:lumMod val="75000"/>
                  </a:srgbClr>
                </a:solidFill>
                <a:latin typeface="Calibri"/>
              </a:rPr>
              <a:t>Opns</a:t>
            </a:r>
            <a:endParaRPr lang="en-US" sz="110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Warehouse &amp; Distribution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Work orders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93986" y="1340112"/>
            <a:ext cx="2334171" cy="177493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65100" dist="1143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660033"/>
                </a:solidFill>
                <a:latin typeface="Calibri"/>
              </a:rPr>
              <a:t>Ashley Nevling x2407 </a:t>
            </a:r>
            <a:r>
              <a:rPr lang="en-US" sz="1200" err="1">
                <a:solidFill>
                  <a:schemeClr val="tx1"/>
                </a:solidFill>
                <a:latin typeface="Calibri"/>
              </a:rPr>
              <a:t>anveling</a:t>
            </a:r>
            <a:endParaRPr lang="en-US" sz="1100">
              <a:solidFill>
                <a:schemeClr val="tx1"/>
              </a:solidFill>
              <a:latin typeface="Calibri"/>
            </a:endParaRPr>
          </a:p>
          <a:p>
            <a:r>
              <a:rPr lang="en-US" sz="1600" b="1" u="sng">
                <a:solidFill>
                  <a:srgbClr val="0070C0"/>
                </a:solidFill>
                <a:latin typeface="Calibri"/>
              </a:rPr>
              <a:t>Controller</a:t>
            </a:r>
            <a:endParaRPr lang="en-US" sz="1600">
              <a:solidFill>
                <a:srgbClr val="0070C0"/>
              </a:solidFill>
              <a:latin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General Fund / GL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Department Budgets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Requisition &amp; POs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chemeClr val="tx1"/>
                </a:solidFill>
                <a:latin typeface="Calibri"/>
              </a:rPr>
              <a:t>  Student Activities Accts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Grant Accounting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rgbClr val="1F497D">
                    <a:lumMod val="75000"/>
                  </a:srgbClr>
                </a:solidFill>
                <a:latin typeface="Calibri"/>
              </a:rPr>
              <a:t>  Procurement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DB5AA-C489-4A2D-912D-C739041BF541}"/>
              </a:ext>
            </a:extLst>
          </p:cNvPr>
          <p:cNvSpPr txBox="1"/>
          <p:nvPr/>
        </p:nvSpPr>
        <p:spPr>
          <a:xfrm>
            <a:off x="8788246" y="3290189"/>
            <a:ext cx="2114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trike="sngStrike">
                <a:solidFill>
                  <a:srgbClr val="800000"/>
                </a:solidFill>
                <a:latin typeface="Calibri"/>
              </a:rPr>
              <a:t>Mike Statler x2404 </a:t>
            </a:r>
            <a:r>
              <a:rPr lang="en-US" sz="1200" strike="sngStrike" err="1">
                <a:latin typeface="Calibri"/>
              </a:rPr>
              <a:t>mstatler</a:t>
            </a:r>
            <a:endParaRPr lang="en-US" sz="1200" strike="sngStrike">
              <a:latin typeface="Calibri"/>
            </a:endParaRPr>
          </a:p>
          <a:p>
            <a:r>
              <a:rPr lang="en-US" sz="1200">
                <a:solidFill>
                  <a:srgbClr val="800000"/>
                </a:solidFill>
              </a:rPr>
              <a:t>Cristy Lentz x2404 </a:t>
            </a:r>
            <a:r>
              <a:rPr lang="en-US" sz="1200" err="1">
                <a:solidFill>
                  <a:srgbClr val="800000"/>
                </a:solidFill>
              </a:rPr>
              <a:t>clentz</a:t>
            </a:r>
            <a:r>
              <a:rPr lang="en-US" sz="1200">
                <a:solidFill>
                  <a:srgbClr val="800000"/>
                </a:solidFill>
              </a:rPr>
              <a:t> </a:t>
            </a:r>
            <a:r>
              <a:rPr lang="en-US" sz="1200">
                <a:solidFill>
                  <a:srgbClr val="800000"/>
                </a:solidFill>
                <a:latin typeface="Calibri"/>
              </a:rPr>
              <a:t> </a:t>
            </a:r>
            <a:endParaRPr lang="en-US" sz="900" i="1">
              <a:solidFill>
                <a:prstClr val="black"/>
              </a:solidFill>
              <a:latin typeface="Calibri"/>
            </a:endParaRPr>
          </a:p>
          <a:p>
            <a:r>
              <a:rPr lang="en-US" sz="1200" b="1" u="sng">
                <a:solidFill>
                  <a:srgbClr val="0070C0"/>
                </a:solidFill>
                <a:latin typeface="Calibri"/>
              </a:rPr>
              <a:t>Business Manager</a:t>
            </a:r>
          </a:p>
          <a:p>
            <a:endParaRPr lang="en-US" sz="1200">
              <a:solidFill>
                <a:srgbClr val="800000"/>
              </a:solidFill>
              <a:latin typeface="Calibri"/>
            </a:endParaRPr>
          </a:p>
          <a:p>
            <a:r>
              <a:rPr lang="en-US" sz="1200">
                <a:solidFill>
                  <a:srgbClr val="800000"/>
                </a:solidFill>
                <a:latin typeface="Calibri"/>
              </a:rPr>
              <a:t>Bob Baker  x2457 </a:t>
            </a:r>
            <a:r>
              <a:rPr lang="en-US" sz="1200">
                <a:latin typeface="Calibri"/>
              </a:rPr>
              <a:t> </a:t>
            </a:r>
            <a:r>
              <a:rPr lang="en-US" sz="1000" err="1">
                <a:latin typeface="Calibri"/>
              </a:rPr>
              <a:t>bbaker</a:t>
            </a:r>
            <a:endParaRPr lang="en-US" sz="1200">
              <a:latin typeface="Calibri"/>
            </a:endParaRPr>
          </a:p>
          <a:p>
            <a:r>
              <a:rPr lang="en-US" sz="1200" b="1" u="sng">
                <a:solidFill>
                  <a:srgbClr val="0070C0"/>
                </a:solidFill>
                <a:latin typeface="Calibri"/>
              </a:rPr>
              <a:t>Tech/Application Analyst</a:t>
            </a:r>
          </a:p>
          <a:p>
            <a:endParaRPr lang="en-US" sz="1200">
              <a:solidFill>
                <a:prstClr val="black"/>
              </a:solidFill>
              <a:latin typeface="Calibri"/>
            </a:endParaRPr>
          </a:p>
          <a:p>
            <a:r>
              <a:rPr lang="en-US" sz="1200">
                <a:solidFill>
                  <a:srgbClr val="800000"/>
                </a:solidFill>
                <a:latin typeface="Calibri"/>
              </a:rPr>
              <a:t>Madison Sloop x24143 </a:t>
            </a:r>
            <a:r>
              <a:rPr lang="en-US" sz="1000" err="1">
                <a:solidFill>
                  <a:prstClr val="black"/>
                </a:solidFill>
                <a:latin typeface="Calibri"/>
              </a:rPr>
              <a:t>msloop</a:t>
            </a:r>
            <a:endParaRPr lang="en-US" sz="1000">
              <a:solidFill>
                <a:prstClr val="black"/>
              </a:solidFill>
              <a:latin typeface="Calibri"/>
            </a:endParaRPr>
          </a:p>
          <a:p>
            <a:r>
              <a:rPr lang="en-US" sz="1200" b="1" u="sng">
                <a:solidFill>
                  <a:srgbClr val="0070C0"/>
                </a:solidFill>
                <a:latin typeface="Calibri"/>
              </a:rPr>
              <a:t>PIMS Coordinator</a:t>
            </a:r>
          </a:p>
          <a:p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09D2A-E6C7-4FC4-8ED3-A7ECD356BAC8}"/>
              </a:ext>
            </a:extLst>
          </p:cNvPr>
          <p:cNvSpPr txBox="1"/>
          <p:nvPr/>
        </p:nvSpPr>
        <p:spPr>
          <a:xfrm>
            <a:off x="8581925" y="134714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Calibri"/>
              </a:rPr>
              <a:t>717-776-2000 – main</a:t>
            </a:r>
          </a:p>
          <a:p>
            <a:r>
              <a:rPr lang="en-US" sz="1200">
                <a:solidFill>
                  <a:prstClr val="black"/>
                </a:solidFill>
                <a:latin typeface="Calibri"/>
              </a:rPr>
              <a:t>717-776-4428 - fax</a:t>
            </a: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34E9588E-CFF3-49BE-805C-4BFDF02DD0CF}"/>
              </a:ext>
            </a:extLst>
          </p:cNvPr>
          <p:cNvSpPr/>
          <p:nvPr/>
        </p:nvSpPr>
        <p:spPr>
          <a:xfrm>
            <a:off x="6716384" y="5131437"/>
            <a:ext cx="2548106" cy="15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Shelli Kent  x2408 </a:t>
            </a:r>
            <a:r>
              <a:rPr lang="en-US" sz="1050" err="1">
                <a:solidFill>
                  <a:schemeClr val="tx1"/>
                </a:solidFill>
              </a:rPr>
              <a:t>skent</a:t>
            </a:r>
            <a:endParaRPr lang="en-US" sz="1400">
              <a:solidFill>
                <a:schemeClr val="tx1"/>
              </a:solidFill>
            </a:endParaRPr>
          </a:p>
          <a:p>
            <a:r>
              <a:rPr lang="en-US" sz="1600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Cafe</a:t>
            </a:r>
          </a:p>
          <a:p>
            <a:pPr>
              <a:buFont typeface="Wingdings" pitchFamily="2" charset="2"/>
              <a:buChar char="ü"/>
            </a:pPr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Café Accounts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  Café Accounting </a:t>
            </a:r>
          </a:p>
          <a:p>
            <a:pPr>
              <a:buFont typeface="Wingdings" pitchFamily="2" charset="2"/>
              <a:buChar char="ü"/>
            </a:pP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  Transportation back up &amp;</a:t>
            </a:r>
          </a:p>
          <a:p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         7AM – 8:30AM shift</a:t>
            </a:r>
          </a:p>
          <a:p>
            <a:pPr>
              <a:buFont typeface="Wingdings" pitchFamily="2" charset="2"/>
              <a:buChar char="ü"/>
            </a:pPr>
            <a:endParaRPr lang="en-US" sz="110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581925" y="5057761"/>
            <a:ext cx="2452276" cy="167640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Nicole Deutsch   x2419 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ndeutsch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b="1" u="sng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Transport</a:t>
            </a:r>
          </a:p>
          <a:p>
            <a:pPr>
              <a:buFont typeface="Wingdings" pitchFamily="2" charset="2"/>
              <a:buChar char="ü"/>
            </a:pPr>
            <a:r>
              <a:rPr lang="en-US" sz="1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Home &lt;&gt; School Trans</a:t>
            </a:r>
          </a:p>
          <a:p>
            <a:pPr>
              <a:buFont typeface="Wingdings" pitchFamily="2" charset="2"/>
              <a:buChar char="ü"/>
            </a:pPr>
            <a:r>
              <a:rPr lang="en-US" sz="1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Attendance areas</a:t>
            </a:r>
          </a:p>
          <a:p>
            <a:pPr>
              <a:buFont typeface="Wingdings" pitchFamily="2" charset="2"/>
              <a:buChar char="ü"/>
            </a:pPr>
            <a:r>
              <a:rPr lang="en-US" sz="1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Bus stops</a:t>
            </a:r>
          </a:p>
          <a:p>
            <a:pPr>
              <a:buFont typeface="Wingdings" pitchFamily="2" charset="2"/>
              <a:buChar char="ü"/>
            </a:pPr>
            <a:r>
              <a:rPr lang="en-US" sz="1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Field Trips</a:t>
            </a:r>
          </a:p>
          <a:p>
            <a:pPr>
              <a:buFont typeface="Wingdings" pitchFamily="2" charset="2"/>
              <a:buChar char="ü"/>
            </a:pPr>
            <a:r>
              <a:rPr lang="en-US" sz="1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Athletic trips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CE7CD-0E2D-4C9B-9F1E-37C11968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7B466-40D9-48FE-A6B4-A60C8436F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57" y="-350982"/>
            <a:ext cx="13263418" cy="99475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C8F3D23-1DE2-4404-BA92-573B6D9D5047}"/>
              </a:ext>
            </a:extLst>
          </p:cNvPr>
          <p:cNvSpPr txBox="1">
            <a:spLocks/>
          </p:cNvSpPr>
          <p:nvPr/>
        </p:nvSpPr>
        <p:spPr>
          <a:xfrm>
            <a:off x="90992" y="4886911"/>
            <a:ext cx="6141331" cy="1952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>
                <a:solidFill>
                  <a:srgbClr val="C00000"/>
                </a:solidFill>
              </a:rPr>
              <a:t>Dr. Nicholas Guarente</a:t>
            </a:r>
            <a:br>
              <a:rPr lang="en-US" sz="5200" b="1"/>
            </a:br>
            <a:r>
              <a:rPr lang="en-US" sz="5200" b="1">
                <a:solidFill>
                  <a:srgbClr val="FFFF00"/>
                </a:solidFill>
                <a:effectLst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035963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BB02-F1DC-3A00-D1E4-ED00622D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Resource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CD849-7212-FFCF-8471-6FC8B17D2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Deputy Kyle Schlusser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074" name="Picture 2" descr="Sheriff's Office | Cumberland County, PA - Official Website">
            <a:extLst>
              <a:ext uri="{FF2B5EF4-FFF2-40B4-BE49-F238E27FC236}">
                <a16:creationId xmlns:a16="http://schemas.microsoft.com/office/drawing/2014/main" id="{7AA5E037-A7E8-8465-B379-C25D6D04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89" y="3325626"/>
            <a:ext cx="1500421" cy="15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C771E-CC90-461E-872D-B698EDD7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F5E2F-E33A-4015-AED6-255FDB03A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89" y="2553515"/>
            <a:ext cx="2952796" cy="3623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A7166-C74A-405D-B803-E0ECEF08B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42" y="2428010"/>
            <a:ext cx="3031765" cy="36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BB02-F1DC-3A00-D1E4-ED00622D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93" y="136525"/>
            <a:ext cx="9049871" cy="11878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Navigate 360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EB98-7400-4B3F-A28B-87313D943757}"/>
              </a:ext>
            </a:extLst>
          </p:cNvPr>
          <p:cNvSpPr txBox="1"/>
          <p:nvPr/>
        </p:nvSpPr>
        <p:spPr>
          <a:xfrm>
            <a:off x="1075267" y="4021667"/>
            <a:ext cx="345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If you do not have access to Navigate or are having trouble downloading, please enter a ticket at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>
                <a:hlinkClick r:id="rId2"/>
              </a:rPr>
              <a:t>support@bigspring.k12.pa.us</a:t>
            </a:r>
            <a:r>
              <a:rPr lang="en-US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E57AD-E87A-4C3F-8126-D77D2400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3FEB5-B349-499E-8DB3-5913E892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17" y="4021667"/>
            <a:ext cx="4229690" cy="1009791"/>
          </a:xfrm>
          <a:prstGeom prst="rect">
            <a:avLst/>
          </a:prstGeom>
        </p:spPr>
      </p:pic>
      <p:pic>
        <p:nvPicPr>
          <p:cNvPr id="2050" name="Picture 2" descr="Navigate360, the Leading Provider of ...">
            <a:extLst>
              <a:ext uri="{FF2B5EF4-FFF2-40B4-BE49-F238E27FC236}">
                <a16:creationId xmlns:a16="http://schemas.microsoft.com/office/drawing/2014/main" id="{C33589B2-BA9C-4A23-8BF2-8FE20361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61" y="1214842"/>
            <a:ext cx="3119177" cy="18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AB39C-E0B2-4136-8AF7-8327413D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Safety and Security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91576-6C45-4225-92CF-F7CF57334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Safety First</a:t>
            </a:r>
          </a:p>
          <a:p>
            <a:pPr lvl="1"/>
            <a:r>
              <a:rPr lang="en-US"/>
              <a:t>Please use ladders. 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/>
          </a:p>
          <a:p>
            <a:pPr lvl="1"/>
            <a:r>
              <a:rPr lang="en-US"/>
              <a:t>Please report any injuries to your supervisor.</a:t>
            </a:r>
          </a:p>
          <a:p>
            <a:r>
              <a:rPr lang="en-US"/>
              <a:t>Security</a:t>
            </a:r>
          </a:p>
          <a:p>
            <a:pPr lvl="1"/>
            <a:r>
              <a:rPr lang="en-US"/>
              <a:t>Cameras</a:t>
            </a:r>
          </a:p>
          <a:p>
            <a:pPr lvl="1"/>
            <a:r>
              <a:rPr lang="en-US"/>
              <a:t>Badges</a:t>
            </a:r>
          </a:p>
          <a:p>
            <a:pPr lvl="1"/>
            <a:r>
              <a:rPr lang="en-US"/>
              <a:t>Doors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28" name="Picture 4" descr="Reminders Images – Browse 1,117,768 Stock Photos, Vectors, and Video |  Adobe Stock">
            <a:extLst>
              <a:ext uri="{FF2B5EF4-FFF2-40B4-BE49-F238E27FC236}">
                <a16:creationId xmlns:a16="http://schemas.microsoft.com/office/drawing/2014/main" id="{21D7A204-2C6B-4D3E-88DC-00F2B6B91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7" y="2850761"/>
            <a:ext cx="3610654" cy="240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B2468-3305-4201-8620-80F4F742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7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A0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Curriculum and Instruction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/>
            </a:br>
            <a:r>
              <a:rPr lang="en-US" sz="4000">
                <a:solidFill>
                  <a:srgbClr val="FFFFFF"/>
                </a:solidFill>
              </a:rPr>
              <a:t>  Mrs. Donato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Academic growth for all students</a:t>
            </a:r>
          </a:p>
          <a:p>
            <a:r>
              <a:rPr lang="en-US" sz="2400"/>
              <a:t>Over 40 course curriculums were revised, or new courses were written</a:t>
            </a:r>
          </a:p>
          <a:p>
            <a:r>
              <a:rPr lang="en-US" sz="2400"/>
              <a:t>STEELS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Science, technology &amp; engineering, environmental literacy &amp; sustainability</a:t>
            </a:r>
          </a:p>
          <a:p>
            <a:pPr marL="457200" lvl="1" indent="0">
              <a:buNone/>
            </a:pPr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D9777-131B-4435-FFED-61B9DBCC5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Continue to focus on skills in our Profile of a Graduate at all levels</a:t>
            </a:r>
          </a:p>
          <a:p>
            <a:r>
              <a:rPr lang="en-US" sz="2400"/>
              <a:t>Professional learning focused on designing lessons with design qualities, structured literacy, differentiation, and STEELS</a:t>
            </a:r>
          </a:p>
          <a:p>
            <a:endParaRPr lang="en-US" sz="2000"/>
          </a:p>
        </p:txBody>
      </p:sp>
      <p:pic>
        <p:nvPicPr>
          <p:cNvPr id="5" name="Picture 4" descr="A cartoon of a yellow dog&#10;&#10;Description automatically generated">
            <a:extLst>
              <a:ext uri="{FF2B5EF4-FFF2-40B4-BE49-F238E27FC236}">
                <a16:creationId xmlns:a16="http://schemas.microsoft.com/office/drawing/2014/main" id="{DBE33DD3-4A35-F909-450F-D419A96B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56" y="5024717"/>
            <a:ext cx="1927680" cy="1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16084AC4-DB86-41B8-B06C-EEB971ED7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3D82E-3CE5-4C09-9FBE-1118EA95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6368"/>
            <a:ext cx="6408705" cy="1586009"/>
          </a:xfrm>
        </p:spPr>
        <p:txBody>
          <a:bodyPr/>
          <a:lstStyle/>
          <a:p>
            <a:r>
              <a:rPr lang="en-US"/>
              <a:t>Dr. Abby Leonard</a:t>
            </a:r>
            <a:br>
              <a:rPr lang="en-US"/>
            </a:br>
            <a:r>
              <a:rPr lang="en-US" sz="4800">
                <a:solidFill>
                  <a:schemeClr val="bg1">
                    <a:lumMod val="50000"/>
                  </a:schemeClr>
                </a:solidFill>
                <a:effectLst/>
              </a:rPr>
              <a:t>Student Services</a:t>
            </a:r>
            <a:endParaRPr lang="en-US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7D47F-0D46-454F-A1E7-A1E94515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06D-48EA-419D-A776-907BCA72A1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3AB9F4607E264BB66FDEA898C32958" ma:contentTypeVersion="18" ma:contentTypeDescription="Create a new document." ma:contentTypeScope="" ma:versionID="7a83761c410a23935c1820a38af95554">
  <xsd:schema xmlns:xsd="http://www.w3.org/2001/XMLSchema" xmlns:xs="http://www.w3.org/2001/XMLSchema" xmlns:p="http://schemas.microsoft.com/office/2006/metadata/properties" xmlns:ns2="1b0f4aea-e7fe-4747-a0cc-03c03a5274fb" xmlns:ns3="acc63e27-2f47-4e05-ab03-f102e951f9c7" targetNamespace="http://schemas.microsoft.com/office/2006/metadata/properties" ma:root="true" ma:fieldsID="036ce6da477185d80fccf2b53adc9144" ns2:_="" ns3:_="">
    <xsd:import namespace="1b0f4aea-e7fe-4747-a0cc-03c03a5274fb"/>
    <xsd:import namespace="acc63e27-2f47-4e05-ab03-f102e951f9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f4aea-e7fe-4747-a0cc-03c03a527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3bf1fa-781c-4f81-a904-dc5f4d1a4d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63e27-2f47-4e05-ab03-f102e951f9c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0e7e898-a202-41b5-a4aa-5392159fbebb}" ma:internalName="TaxCatchAll" ma:showField="CatchAllData" ma:web="acc63e27-2f47-4e05-ab03-f102e951f9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0f4aea-e7fe-4747-a0cc-03c03a5274fb">
      <Terms xmlns="http://schemas.microsoft.com/office/infopath/2007/PartnerControls"/>
    </lcf76f155ced4ddcb4097134ff3c332f>
    <TaxCatchAll xmlns="acc63e27-2f47-4e05-ab03-f102e951f9c7" xsi:nil="true"/>
  </documentManagement>
</p:properties>
</file>

<file path=customXml/itemProps1.xml><?xml version="1.0" encoding="utf-8"?>
<ds:datastoreItem xmlns:ds="http://schemas.openxmlformats.org/officeDocument/2006/customXml" ds:itemID="{2B708175-1873-4337-BA56-EBA2FF8FDD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FB23BD-7640-4B11-823A-A96531ADB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0f4aea-e7fe-4747-a0cc-03c03a5274fb"/>
    <ds:schemaRef ds:uri="acc63e27-2f47-4e05-ab03-f102e951f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B6A912-6211-4365-B704-D4BE5819ED67}">
  <ds:schemaRefs>
    <ds:schemaRef ds:uri="http://purl.org/dc/dcmitype/"/>
    <ds:schemaRef ds:uri="http://www.w3.org/XML/1998/namespace"/>
    <ds:schemaRef ds:uri="acc63e27-2f47-4e05-ab03-f102e951f9c7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b0f4aea-e7fe-4747-a0cc-03c03a5274f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1668</Words>
  <Application>Microsoft Office PowerPoint</Application>
  <PresentationFormat>Widescreen</PresentationFormat>
  <Paragraphs>384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Calibri Light</vt:lpstr>
      <vt:lpstr>Courier New</vt:lpstr>
      <vt:lpstr>Euphemia</vt:lpstr>
      <vt:lpstr>Gill Sans MT</vt:lpstr>
      <vt:lpstr>Ink Free</vt:lpstr>
      <vt:lpstr>Lora</vt:lpstr>
      <vt:lpstr>Plantagenet Cherokee</vt:lpstr>
      <vt:lpstr>Symbol</vt:lpstr>
      <vt:lpstr>Times New Roman</vt:lpstr>
      <vt:lpstr>Wingdings</vt:lpstr>
      <vt:lpstr>Office Theme</vt:lpstr>
      <vt:lpstr>Academic Literature 16x9</vt:lpstr>
      <vt:lpstr>1_Office Theme</vt:lpstr>
      <vt:lpstr>Gallery</vt:lpstr>
      <vt:lpstr>office theme</vt:lpstr>
      <vt:lpstr>Staff Update</vt:lpstr>
      <vt:lpstr>2024 Agenda </vt:lpstr>
      <vt:lpstr>Safety and Security</vt:lpstr>
      <vt:lpstr>Director of Safety and Security</vt:lpstr>
      <vt:lpstr>School Resource Officer</vt:lpstr>
      <vt:lpstr>Navigate 360</vt:lpstr>
      <vt:lpstr>Safety and Security Reminders</vt:lpstr>
      <vt:lpstr>Curriculum and Instruction    Mrs. Donato</vt:lpstr>
      <vt:lpstr>Dr. Abby Leonard Student Services</vt:lpstr>
      <vt:lpstr>Paraprofessionals</vt:lpstr>
      <vt:lpstr>PowerPoint Presentation</vt:lpstr>
      <vt:lpstr>Summer Upgrade Projects</vt:lpstr>
      <vt:lpstr>1:1 Devices</vt:lpstr>
      <vt:lpstr>Technology Support Procedures</vt:lpstr>
      <vt:lpstr>Technical Staff Assignments</vt:lpstr>
      <vt:lpstr>Michelle Morgan Dining Services </vt:lpstr>
      <vt:lpstr>New Faces &amp; Some in New Places </vt:lpstr>
      <vt:lpstr>Looking Back….Moving Forward</vt:lpstr>
      <vt:lpstr>What’s Cooking in SY 2024-2025</vt:lpstr>
      <vt:lpstr>Come Dine With Us</vt:lpstr>
      <vt:lpstr>PowerPoint Presentation</vt:lpstr>
      <vt:lpstr>Transportation</vt:lpstr>
      <vt:lpstr>Stacy Lehman  </vt:lpstr>
      <vt:lpstr>Annual Staff Registration</vt:lpstr>
      <vt:lpstr>Login to TED with BSSD Network Credentials</vt:lpstr>
      <vt:lpstr>Clearances</vt:lpstr>
      <vt:lpstr>Staff ID Badges &amp; Swipe Cards</vt:lpstr>
      <vt:lpstr>Phyllis Martin</vt:lpstr>
      <vt:lpstr>Paycheck – CSIU Staff Portal</vt:lpstr>
      <vt:lpstr>Payroll Support</vt:lpstr>
      <vt:lpstr>PowerPoint Presentation</vt:lpstr>
      <vt:lpstr>  HSA Math     2024 </vt:lpstr>
      <vt:lpstr>HSA Comparison 2024 to 2025 </vt:lpstr>
      <vt:lpstr>Ashley Nevling Finance</vt:lpstr>
      <vt:lpstr>PowerPoint Presentation</vt:lpstr>
      <vt:lpstr>PowerPoint Presentation</vt:lpstr>
      <vt:lpstr>PowerPoint Presentation</vt:lpstr>
      <vt:lpstr>PowerPoint Presentation</vt:lpstr>
      <vt:lpstr>Mike Statler Capital Projects Summer 24</vt:lpstr>
      <vt:lpstr>Summer Capital Projects </vt:lpstr>
      <vt:lpstr>Summer Capital Projects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Classified (Support)  Staff Update</dc:title>
  <dc:creator>Richard Kerr</dc:creator>
  <cp:lastModifiedBy>Michael Statler</cp:lastModifiedBy>
  <cp:revision>6</cp:revision>
  <cp:lastPrinted>2024-08-08T20:01:48Z</cp:lastPrinted>
  <dcterms:created xsi:type="dcterms:W3CDTF">2019-08-18T19:49:47Z</dcterms:created>
  <dcterms:modified xsi:type="dcterms:W3CDTF">2024-08-13T19:55:02Z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1862000</vt:r8>
  </property>
  <property fmtid="{D5CDD505-2E9C-101B-9397-08002B2CF9AE}" pid="3" name="ContentTypeId">
    <vt:lpwstr>0x010100733AB9F4607E264BB66FDEA898C32958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MediaServiceImageTags">
    <vt:lpwstr/>
  </property>
</Properties>
</file>