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67" r:id="rId3"/>
    <p:sldId id="259" r:id="rId4"/>
    <p:sldId id="275" r:id="rId5"/>
    <p:sldId id="276" r:id="rId6"/>
    <p:sldId id="274" r:id="rId7"/>
    <p:sldId id="260" r:id="rId8"/>
    <p:sldId id="261" r:id="rId9"/>
    <p:sldId id="262" r:id="rId10"/>
    <p:sldId id="271" r:id="rId11"/>
    <p:sldId id="270" r:id="rId12"/>
    <p:sldId id="263" r:id="rId13"/>
    <p:sldId id="258" r:id="rId14"/>
    <p:sldId id="264" r:id="rId15"/>
    <p:sldId id="273" r:id="rId16"/>
    <p:sldId id="265" r:id="rId17"/>
    <p:sldId id="269" r:id="rId18"/>
    <p:sldId id="257" r:id="rId19"/>
    <p:sldId id="277" r:id="rId20"/>
    <p:sldId id="266" r:id="rId21"/>
    <p:sldId id="279" r:id="rId22"/>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D9BF00-A1A1-4E36-AA5F-77033A0BDE9C}" v="148" dt="2020-10-27T19:19:22.519"/>
    <p1510:client id="{4656A1E8-E676-4EC5-942A-10A40522B3D4}" v="3" dt="2020-10-27T18:24:14.943"/>
    <p1510:client id="{DFE282C3-059A-492E-8CEB-99592D18C408}" v="5" dt="2020-10-28T00:33:19.2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6" d="100"/>
          <a:sy n="126" d="100"/>
        </p:scale>
        <p:origin x="150" y="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userId="af4a0a67-010f-4872-abfb-87adb1c99275" providerId="ADAL" clId="{3FA10927-A5D1-49A0-B46B-908DCD2F0783}"/>
    <pc:docChg chg="undo custSel modSld">
      <pc:chgData name="Richard" userId="af4a0a67-010f-4872-abfb-87adb1c99275" providerId="ADAL" clId="{3FA10927-A5D1-49A0-B46B-908DCD2F0783}" dt="2020-10-25T13:39:04.385" v="452" actId="403"/>
      <pc:docMkLst>
        <pc:docMk/>
      </pc:docMkLst>
      <pc:sldChg chg="modSp mod">
        <pc:chgData name="Richard" userId="af4a0a67-010f-4872-abfb-87adb1c99275" providerId="ADAL" clId="{3FA10927-A5D1-49A0-B46B-908DCD2F0783}" dt="2020-10-25T13:39:04.385" v="452" actId="403"/>
        <pc:sldMkLst>
          <pc:docMk/>
          <pc:sldMk cId="899034337" sldId="258"/>
        </pc:sldMkLst>
        <pc:spChg chg="mod">
          <ac:chgData name="Richard" userId="af4a0a67-010f-4872-abfb-87adb1c99275" providerId="ADAL" clId="{3FA10927-A5D1-49A0-B46B-908DCD2F0783}" dt="2020-10-25T13:39:04.385" v="452" actId="403"/>
          <ac:spMkLst>
            <pc:docMk/>
            <pc:sldMk cId="899034337" sldId="258"/>
            <ac:spMk id="3" creationId="{3E20098C-6DFE-49B0-8245-A7DEFDB94531}"/>
          </ac:spMkLst>
        </pc:spChg>
      </pc:sldChg>
      <pc:sldChg chg="addSp delSp modSp mod">
        <pc:chgData name="Richard" userId="af4a0a67-010f-4872-abfb-87adb1c99275" providerId="ADAL" clId="{3FA10927-A5D1-49A0-B46B-908DCD2F0783}" dt="2020-10-25T13:38:26.743" v="449" actId="14100"/>
        <pc:sldMkLst>
          <pc:docMk/>
          <pc:sldMk cId="2090689025" sldId="263"/>
        </pc:sldMkLst>
        <pc:spChg chg="mod">
          <ac:chgData name="Richard" userId="af4a0a67-010f-4872-abfb-87adb1c99275" providerId="ADAL" clId="{3FA10927-A5D1-49A0-B46B-908DCD2F0783}" dt="2020-10-25T13:33:51.288" v="400" actId="1076"/>
          <ac:spMkLst>
            <pc:docMk/>
            <pc:sldMk cId="2090689025" sldId="263"/>
            <ac:spMk id="3" creationId="{63C4F782-6CE8-4A75-8119-0D68DA2241FB}"/>
          </ac:spMkLst>
        </pc:spChg>
        <pc:spChg chg="add mod">
          <ac:chgData name="Richard" userId="af4a0a67-010f-4872-abfb-87adb1c99275" providerId="ADAL" clId="{3FA10927-A5D1-49A0-B46B-908DCD2F0783}" dt="2020-10-25T13:34:54.949" v="410" actId="2711"/>
          <ac:spMkLst>
            <pc:docMk/>
            <pc:sldMk cId="2090689025" sldId="263"/>
            <ac:spMk id="4" creationId="{0BB4FC0B-DEFE-436A-8C5A-8C775F079711}"/>
          </ac:spMkLst>
        </pc:spChg>
        <pc:spChg chg="add mod">
          <ac:chgData name="Richard" userId="af4a0a67-010f-4872-abfb-87adb1c99275" providerId="ADAL" clId="{3FA10927-A5D1-49A0-B46B-908DCD2F0783}" dt="2020-10-25T13:29:30.050" v="285" actId="1076"/>
          <ac:spMkLst>
            <pc:docMk/>
            <pc:sldMk cId="2090689025" sldId="263"/>
            <ac:spMk id="6" creationId="{9C876B12-4068-44B3-81D6-177A7C1B6FFE}"/>
          </ac:spMkLst>
        </pc:spChg>
        <pc:spChg chg="add del mod">
          <ac:chgData name="Richard" userId="af4a0a67-010f-4872-abfb-87adb1c99275" providerId="ADAL" clId="{3FA10927-A5D1-49A0-B46B-908DCD2F0783}" dt="2020-10-25T13:21:15.375" v="96" actId="478"/>
          <ac:spMkLst>
            <pc:docMk/>
            <pc:sldMk cId="2090689025" sldId="263"/>
            <ac:spMk id="8" creationId="{92841A1C-90C5-4060-B0F5-49A4A5EE320F}"/>
          </ac:spMkLst>
        </pc:spChg>
        <pc:spChg chg="add mod">
          <ac:chgData name="Richard" userId="af4a0a67-010f-4872-abfb-87adb1c99275" providerId="ADAL" clId="{3FA10927-A5D1-49A0-B46B-908DCD2F0783}" dt="2020-10-25T13:38:26.743" v="449" actId="14100"/>
          <ac:spMkLst>
            <pc:docMk/>
            <pc:sldMk cId="2090689025" sldId="263"/>
            <ac:spMk id="9" creationId="{6DABBC07-B057-45FF-A3BE-D2B87351FC89}"/>
          </ac:spMkLst>
        </pc:spChg>
        <pc:spChg chg="add mod">
          <ac:chgData name="Richard" userId="af4a0a67-010f-4872-abfb-87adb1c99275" providerId="ADAL" clId="{3FA10927-A5D1-49A0-B46B-908DCD2F0783}" dt="2020-10-25T13:29:30.050" v="285" actId="1076"/>
          <ac:spMkLst>
            <pc:docMk/>
            <pc:sldMk cId="2090689025" sldId="263"/>
            <ac:spMk id="10" creationId="{C66C9E9B-8620-45B8-94E7-00CCE7153471}"/>
          </ac:spMkLst>
        </pc:spChg>
        <pc:spChg chg="add del mod">
          <ac:chgData name="Richard" userId="af4a0a67-010f-4872-abfb-87adb1c99275" providerId="ADAL" clId="{3FA10927-A5D1-49A0-B46B-908DCD2F0783}" dt="2020-10-25T13:24:46.134" v="194" actId="478"/>
          <ac:spMkLst>
            <pc:docMk/>
            <pc:sldMk cId="2090689025" sldId="263"/>
            <ac:spMk id="12" creationId="{851A25A4-E00D-421F-AADB-2E59F7EED77B}"/>
          </ac:spMkLst>
        </pc:spChg>
        <pc:spChg chg="add mod">
          <ac:chgData name="Richard" userId="af4a0a67-010f-4872-abfb-87adb1c99275" providerId="ADAL" clId="{3FA10927-A5D1-49A0-B46B-908DCD2F0783}" dt="2020-10-25T13:29:30.050" v="285" actId="1076"/>
          <ac:spMkLst>
            <pc:docMk/>
            <pc:sldMk cId="2090689025" sldId="263"/>
            <ac:spMk id="14" creationId="{9D283593-D0C3-4698-822E-ECB06F84A7FE}"/>
          </ac:spMkLst>
        </pc:spChg>
        <pc:spChg chg="add mod">
          <ac:chgData name="Richard" userId="af4a0a67-010f-4872-abfb-87adb1c99275" providerId="ADAL" clId="{3FA10927-A5D1-49A0-B46B-908DCD2F0783}" dt="2020-10-25T13:29:30.050" v="285" actId="1076"/>
          <ac:spMkLst>
            <pc:docMk/>
            <pc:sldMk cId="2090689025" sldId="263"/>
            <ac:spMk id="16" creationId="{B7FDB5D4-642C-48EA-81CE-73BAC210D420}"/>
          </ac:spMkLst>
        </pc:spChg>
        <pc:spChg chg="add mod">
          <ac:chgData name="Richard" userId="af4a0a67-010f-4872-abfb-87adb1c99275" providerId="ADAL" clId="{3FA10927-A5D1-49A0-B46B-908DCD2F0783}" dt="2020-10-25T13:29:30.050" v="285" actId="1076"/>
          <ac:spMkLst>
            <pc:docMk/>
            <pc:sldMk cId="2090689025" sldId="263"/>
            <ac:spMk id="18" creationId="{0CC04237-CE20-41AC-AEAC-203A5805E54B}"/>
          </ac:spMkLst>
        </pc:spChg>
        <pc:spChg chg="add mod">
          <ac:chgData name="Richard" userId="af4a0a67-010f-4872-abfb-87adb1c99275" providerId="ADAL" clId="{3FA10927-A5D1-49A0-B46B-908DCD2F0783}" dt="2020-10-25T13:29:30.050" v="285" actId="1076"/>
          <ac:spMkLst>
            <pc:docMk/>
            <pc:sldMk cId="2090689025" sldId="263"/>
            <ac:spMk id="22" creationId="{78BF4343-599F-4B3B-A7C6-33CEEE06F84D}"/>
          </ac:spMkLst>
        </pc:spChg>
        <pc:spChg chg="add mod">
          <ac:chgData name="Richard" userId="af4a0a67-010f-4872-abfb-87adb1c99275" providerId="ADAL" clId="{3FA10927-A5D1-49A0-B46B-908DCD2F0783}" dt="2020-10-25T13:29:30.050" v="285" actId="1076"/>
          <ac:spMkLst>
            <pc:docMk/>
            <pc:sldMk cId="2090689025" sldId="263"/>
            <ac:spMk id="23" creationId="{6AF8AB5D-B94B-40B8-81BE-6FA589880848}"/>
          </ac:spMkLst>
        </pc:spChg>
        <pc:spChg chg="add mod">
          <ac:chgData name="Richard" userId="af4a0a67-010f-4872-abfb-87adb1c99275" providerId="ADAL" clId="{3FA10927-A5D1-49A0-B46B-908DCD2F0783}" dt="2020-10-25T13:36:23.060" v="427" actId="1076"/>
          <ac:spMkLst>
            <pc:docMk/>
            <pc:sldMk cId="2090689025" sldId="263"/>
            <ac:spMk id="25" creationId="{ECEE30A1-7A6C-49AC-950F-BE8FFE6CCE63}"/>
          </ac:spMkLst>
        </pc:spChg>
        <pc:spChg chg="add mod">
          <ac:chgData name="Richard" userId="af4a0a67-010f-4872-abfb-87adb1c99275" providerId="ADAL" clId="{3FA10927-A5D1-49A0-B46B-908DCD2F0783}" dt="2020-10-25T13:36:20.217" v="426" actId="1076"/>
          <ac:spMkLst>
            <pc:docMk/>
            <pc:sldMk cId="2090689025" sldId="263"/>
            <ac:spMk id="27" creationId="{0CC2EBF3-F376-4664-8A70-8A71CA710E24}"/>
          </ac:spMkLst>
        </pc:spChg>
        <pc:spChg chg="add mod">
          <ac:chgData name="Richard" userId="af4a0a67-010f-4872-abfb-87adb1c99275" providerId="ADAL" clId="{3FA10927-A5D1-49A0-B46B-908DCD2F0783}" dt="2020-10-25T13:36:14.232" v="425" actId="1076"/>
          <ac:spMkLst>
            <pc:docMk/>
            <pc:sldMk cId="2090689025" sldId="263"/>
            <ac:spMk id="29" creationId="{7BD3C954-19C2-459B-BCD7-1A3773269DA1}"/>
          </ac:spMkLst>
        </pc:spChg>
        <pc:spChg chg="add mod">
          <ac:chgData name="Richard" userId="af4a0a67-010f-4872-abfb-87adb1c99275" providerId="ADAL" clId="{3FA10927-A5D1-49A0-B46B-908DCD2F0783}" dt="2020-10-25T13:34:54.949" v="410" actId="2711"/>
          <ac:spMkLst>
            <pc:docMk/>
            <pc:sldMk cId="2090689025" sldId="263"/>
            <ac:spMk id="31" creationId="{FA5F9FA9-BA63-470F-8C56-848B3A4C1BF2}"/>
          </ac:spMkLst>
        </pc:spChg>
        <pc:spChg chg="add mod">
          <ac:chgData name="Richard" userId="af4a0a67-010f-4872-abfb-87adb1c99275" providerId="ADAL" clId="{3FA10927-A5D1-49A0-B46B-908DCD2F0783}" dt="2020-10-25T13:37:28.043" v="440" actId="207"/>
          <ac:spMkLst>
            <pc:docMk/>
            <pc:sldMk cId="2090689025" sldId="263"/>
            <ac:spMk id="33" creationId="{434EB710-B0DE-466E-9064-1BFAD7F3F509}"/>
          </ac:spMkLst>
        </pc:spChg>
        <pc:spChg chg="add mod">
          <ac:chgData name="Richard" userId="af4a0a67-010f-4872-abfb-87adb1c99275" providerId="ADAL" clId="{3FA10927-A5D1-49A0-B46B-908DCD2F0783}" dt="2020-10-25T13:37:18.261" v="438" actId="1076"/>
          <ac:spMkLst>
            <pc:docMk/>
            <pc:sldMk cId="2090689025" sldId="263"/>
            <ac:spMk id="35" creationId="{5850C780-BEED-4AF0-9D48-03BA596FCD24}"/>
          </ac:spMkLst>
        </pc:spChg>
        <pc:spChg chg="add del mod">
          <ac:chgData name="Richard" userId="af4a0a67-010f-4872-abfb-87adb1c99275" providerId="ADAL" clId="{3FA10927-A5D1-49A0-B46B-908DCD2F0783}" dt="2020-10-25T13:34:10.945" v="404" actId="478"/>
          <ac:spMkLst>
            <pc:docMk/>
            <pc:sldMk cId="2090689025" sldId="263"/>
            <ac:spMk id="37" creationId="{6C7AA497-9652-4611-A01F-EC9FA01FD225}"/>
          </ac:spMkLst>
        </pc:spChg>
        <pc:picChg chg="mod">
          <ac:chgData name="Richard" userId="af4a0a67-010f-4872-abfb-87adb1c99275" providerId="ADAL" clId="{3FA10927-A5D1-49A0-B46B-908DCD2F0783}" dt="2020-10-25T13:29:30.050" v="285" actId="1076"/>
          <ac:picMkLst>
            <pc:docMk/>
            <pc:sldMk cId="2090689025" sldId="263"/>
            <ac:picMk id="5" creationId="{F2BA6724-441B-433B-A765-89EB65C00C45}"/>
          </ac:picMkLst>
        </pc:picChg>
        <pc:picChg chg="add del">
          <ac:chgData name="Richard" userId="af4a0a67-010f-4872-abfb-87adb1c99275" providerId="ADAL" clId="{3FA10927-A5D1-49A0-B46B-908DCD2F0783}" dt="2020-10-25T13:26:28.937" v="216" actId="22"/>
          <ac:picMkLst>
            <pc:docMk/>
            <pc:sldMk cId="2090689025" sldId="263"/>
            <ac:picMk id="20" creationId="{63253E94-7617-4D9C-8CD2-7BC437C4215D}"/>
          </ac:picMkLst>
        </pc:picChg>
        <pc:cxnChg chg="add mod">
          <ac:chgData name="Richard" userId="af4a0a67-010f-4872-abfb-87adb1c99275" providerId="ADAL" clId="{3FA10927-A5D1-49A0-B46B-908DCD2F0783}" dt="2020-10-25T13:35:49.355" v="421" actId="14100"/>
          <ac:cxnSpMkLst>
            <pc:docMk/>
            <pc:sldMk cId="2090689025" sldId="263"/>
            <ac:cxnSpMk id="39" creationId="{D012DB96-B4BF-4B22-839D-7317EF33F671}"/>
          </ac:cxnSpMkLst>
        </pc:cxnChg>
        <pc:cxnChg chg="add mod">
          <ac:chgData name="Richard" userId="af4a0a67-010f-4872-abfb-87adb1c99275" providerId="ADAL" clId="{3FA10927-A5D1-49A0-B46B-908DCD2F0783}" dt="2020-10-25T13:36:26.427" v="428" actId="14100"/>
          <ac:cxnSpMkLst>
            <pc:docMk/>
            <pc:sldMk cId="2090689025" sldId="263"/>
            <ac:cxnSpMk id="40" creationId="{E38C8C02-434A-420E-B126-284D3AB29CB2}"/>
          </ac:cxnSpMkLst>
        </pc:cxnChg>
        <pc:cxnChg chg="add mod">
          <ac:chgData name="Richard" userId="af4a0a67-010f-4872-abfb-87adb1c99275" providerId="ADAL" clId="{3FA10927-A5D1-49A0-B46B-908DCD2F0783}" dt="2020-10-25T13:38:10.596" v="448" actId="14100"/>
          <ac:cxnSpMkLst>
            <pc:docMk/>
            <pc:sldMk cId="2090689025" sldId="263"/>
            <ac:cxnSpMk id="43" creationId="{765BF16C-C518-4A43-BB20-F2F0B9A20355}"/>
          </ac:cxnSpMkLst>
        </pc:cxnChg>
        <pc:cxnChg chg="add mod">
          <ac:chgData name="Richard" userId="af4a0a67-010f-4872-abfb-87adb1c99275" providerId="ADAL" clId="{3FA10927-A5D1-49A0-B46B-908DCD2F0783}" dt="2020-10-25T13:37:58.903" v="446" actId="14100"/>
          <ac:cxnSpMkLst>
            <pc:docMk/>
            <pc:sldMk cId="2090689025" sldId="263"/>
            <ac:cxnSpMk id="47" creationId="{D86ED5B6-822F-469B-81CC-EE566DAB92CF}"/>
          </ac:cxnSpMkLst>
        </pc:cxnChg>
        <pc:cxnChg chg="add mod">
          <ac:chgData name="Richard" userId="af4a0a67-010f-4872-abfb-87adb1c99275" providerId="ADAL" clId="{3FA10927-A5D1-49A0-B46B-908DCD2F0783}" dt="2020-10-25T13:37:01.136" v="437" actId="14100"/>
          <ac:cxnSpMkLst>
            <pc:docMk/>
            <pc:sldMk cId="2090689025" sldId="263"/>
            <ac:cxnSpMk id="48" creationId="{5F0EFF27-6FC8-4021-BD5F-FE5479DCAC2E}"/>
          </ac:cxnSpMkLst>
        </pc:cxnChg>
        <pc:cxnChg chg="add mod">
          <ac:chgData name="Richard" userId="af4a0a67-010f-4872-abfb-87adb1c99275" providerId="ADAL" clId="{3FA10927-A5D1-49A0-B46B-908DCD2F0783}" dt="2020-10-25T13:36:53.016" v="435" actId="14100"/>
          <ac:cxnSpMkLst>
            <pc:docMk/>
            <pc:sldMk cId="2090689025" sldId="263"/>
            <ac:cxnSpMk id="49" creationId="{BCE094E1-CD65-4399-8F33-F6846CC0A10F}"/>
          </ac:cxnSpMkLst>
        </pc:cxnChg>
        <pc:cxnChg chg="add mod">
          <ac:chgData name="Richard" userId="af4a0a67-010f-4872-abfb-87adb1c99275" providerId="ADAL" clId="{3FA10927-A5D1-49A0-B46B-908DCD2F0783}" dt="2020-10-25T13:37:41.932" v="443" actId="14100"/>
          <ac:cxnSpMkLst>
            <pc:docMk/>
            <pc:sldMk cId="2090689025" sldId="263"/>
            <ac:cxnSpMk id="53" creationId="{CF7E3D93-7FC4-405E-B992-E8ED8BE157E6}"/>
          </ac:cxnSpMkLst>
        </pc:cxnChg>
      </pc:sldChg>
    </pc:docChg>
  </pc:docChgLst>
  <pc:docChgLst>
    <pc:chgData name="Richard Kerr" userId="af4a0a67-010f-4872-abfb-87adb1c99275" providerId="ADAL" clId="{4656A1E8-E676-4EC5-942A-10A40522B3D4}"/>
    <pc:docChg chg="addSld modSld sldOrd">
      <pc:chgData name="Richard Kerr" userId="af4a0a67-010f-4872-abfb-87adb1c99275" providerId="ADAL" clId="{4656A1E8-E676-4EC5-942A-10A40522B3D4}" dt="2020-10-27T18:25:17.416" v="34"/>
      <pc:docMkLst>
        <pc:docMk/>
      </pc:docMkLst>
      <pc:sldChg chg="addSp delSp modSp new mod">
        <pc:chgData name="Richard Kerr" userId="af4a0a67-010f-4872-abfb-87adb1c99275" providerId="ADAL" clId="{4656A1E8-E676-4EC5-942A-10A40522B3D4}" dt="2020-10-27T18:24:01.932" v="27" actId="1076"/>
        <pc:sldMkLst>
          <pc:docMk/>
          <pc:sldMk cId="1004413935" sldId="274"/>
        </pc:sldMkLst>
        <pc:spChg chg="del">
          <ac:chgData name="Richard Kerr" userId="af4a0a67-010f-4872-abfb-87adb1c99275" providerId="ADAL" clId="{4656A1E8-E676-4EC5-942A-10A40522B3D4}" dt="2020-10-27T18:23:48.254" v="22" actId="931"/>
          <ac:spMkLst>
            <pc:docMk/>
            <pc:sldMk cId="1004413935" sldId="274"/>
            <ac:spMk id="3" creationId="{FAF75AB3-8606-4BE8-B317-C0E1A87A5C53}"/>
          </ac:spMkLst>
        </pc:spChg>
        <pc:picChg chg="add mod">
          <ac:chgData name="Richard Kerr" userId="af4a0a67-010f-4872-abfb-87adb1c99275" providerId="ADAL" clId="{4656A1E8-E676-4EC5-942A-10A40522B3D4}" dt="2020-10-27T18:24:01.932" v="27" actId="1076"/>
          <ac:picMkLst>
            <pc:docMk/>
            <pc:sldMk cId="1004413935" sldId="274"/>
            <ac:picMk id="5" creationId="{C09E536C-23FA-4F99-B500-5D2572DEC3D4}"/>
          </ac:picMkLst>
        </pc:picChg>
      </pc:sldChg>
      <pc:sldChg chg="addSp delSp modSp new mod ord">
        <pc:chgData name="Richard Kerr" userId="af4a0a67-010f-4872-abfb-87adb1c99275" providerId="ADAL" clId="{4656A1E8-E676-4EC5-942A-10A40522B3D4}" dt="2020-10-27T18:25:17.416" v="34"/>
        <pc:sldMkLst>
          <pc:docMk/>
          <pc:sldMk cId="2139487902" sldId="275"/>
        </pc:sldMkLst>
        <pc:spChg chg="del">
          <ac:chgData name="Richard Kerr" userId="af4a0a67-010f-4872-abfb-87adb1c99275" providerId="ADAL" clId="{4656A1E8-E676-4EC5-942A-10A40522B3D4}" dt="2020-10-27T18:24:14.943" v="28" actId="931"/>
          <ac:spMkLst>
            <pc:docMk/>
            <pc:sldMk cId="2139487902" sldId="275"/>
            <ac:spMk id="3" creationId="{32A4A139-DF2A-4C93-9296-5F3AC9931915}"/>
          </ac:spMkLst>
        </pc:spChg>
        <pc:picChg chg="add mod">
          <ac:chgData name="Richard Kerr" userId="af4a0a67-010f-4872-abfb-87adb1c99275" providerId="ADAL" clId="{4656A1E8-E676-4EC5-942A-10A40522B3D4}" dt="2020-10-27T18:24:30.982" v="32" actId="14100"/>
          <ac:picMkLst>
            <pc:docMk/>
            <pc:sldMk cId="2139487902" sldId="275"/>
            <ac:picMk id="5" creationId="{3425C696-6C47-4094-93B3-5B0FA430A2E8}"/>
          </ac:picMkLst>
        </pc:picChg>
      </pc:sldChg>
      <pc:sldChg chg="addSp delSp modSp new mod ord">
        <pc:chgData name="Richard Kerr" userId="af4a0a67-010f-4872-abfb-87adb1c99275" providerId="ADAL" clId="{4656A1E8-E676-4EC5-942A-10A40522B3D4}" dt="2020-10-27T18:23:18.936" v="21"/>
        <pc:sldMkLst>
          <pc:docMk/>
          <pc:sldMk cId="292577881" sldId="276"/>
        </pc:sldMkLst>
        <pc:spChg chg="mod">
          <ac:chgData name="Richard Kerr" userId="af4a0a67-010f-4872-abfb-87adb1c99275" providerId="ADAL" clId="{4656A1E8-E676-4EC5-942A-10A40522B3D4}" dt="2020-10-27T18:23:11.669" v="19" actId="1076"/>
          <ac:spMkLst>
            <pc:docMk/>
            <pc:sldMk cId="292577881" sldId="276"/>
            <ac:spMk id="2" creationId="{5C85CCE1-6552-425B-A6AD-EF0C1EFE8D72}"/>
          </ac:spMkLst>
        </pc:spChg>
        <pc:spChg chg="del">
          <ac:chgData name="Richard Kerr" userId="af4a0a67-010f-4872-abfb-87adb1c99275" providerId="ADAL" clId="{4656A1E8-E676-4EC5-942A-10A40522B3D4}" dt="2020-10-27T18:22:42.376" v="3" actId="931"/>
          <ac:spMkLst>
            <pc:docMk/>
            <pc:sldMk cId="292577881" sldId="276"/>
            <ac:spMk id="3" creationId="{01AF5DD5-EF2B-4E75-B420-E989A9F15F0B}"/>
          </ac:spMkLst>
        </pc:spChg>
        <pc:picChg chg="add mod">
          <ac:chgData name="Richard Kerr" userId="af4a0a67-010f-4872-abfb-87adb1c99275" providerId="ADAL" clId="{4656A1E8-E676-4EC5-942A-10A40522B3D4}" dt="2020-10-27T18:22:51.894" v="7" actId="14100"/>
          <ac:picMkLst>
            <pc:docMk/>
            <pc:sldMk cId="292577881" sldId="276"/>
            <ac:picMk id="5" creationId="{0172D8B7-78A4-4C3D-B5C5-A1A6E8C2FECD}"/>
          </ac:picMkLst>
        </pc:picChg>
      </pc:sldChg>
    </pc:docChg>
  </pc:docChgLst>
  <pc:docChgLst>
    <pc:chgData name="Richard Kerr" userId="af4a0a67-010f-4872-abfb-87adb1c99275" providerId="ADAL" clId="{DFE282C3-059A-492E-8CEB-99592D18C408}"/>
    <pc:docChg chg="undo custSel addSld delSld modSld">
      <pc:chgData name="Richard Kerr" userId="af4a0a67-010f-4872-abfb-87adb1c99275" providerId="ADAL" clId="{DFE282C3-059A-492E-8CEB-99592D18C408}" dt="2020-10-28T00:33:36.344" v="1110" actId="1076"/>
      <pc:docMkLst>
        <pc:docMk/>
      </pc:docMkLst>
      <pc:sldChg chg="addSp delSp modSp mod">
        <pc:chgData name="Richard Kerr" userId="af4a0a67-010f-4872-abfb-87adb1c99275" providerId="ADAL" clId="{DFE282C3-059A-492E-8CEB-99592D18C408}" dt="2020-10-27T23:42:47.730" v="102" actId="207"/>
        <pc:sldMkLst>
          <pc:docMk/>
          <pc:sldMk cId="899034337" sldId="258"/>
        </pc:sldMkLst>
        <pc:spChg chg="add del mod">
          <ac:chgData name="Richard Kerr" userId="af4a0a67-010f-4872-abfb-87adb1c99275" providerId="ADAL" clId="{DFE282C3-059A-492E-8CEB-99592D18C408}" dt="2020-10-27T23:39:06.934" v="20" actId="478"/>
          <ac:spMkLst>
            <pc:docMk/>
            <pc:sldMk cId="899034337" sldId="258"/>
            <ac:spMk id="3" creationId="{3E20098C-6DFE-49B0-8245-A7DEFDB94531}"/>
          </ac:spMkLst>
        </pc:spChg>
        <pc:spChg chg="add del mod">
          <ac:chgData name="Richard Kerr" userId="af4a0a67-010f-4872-abfb-87adb1c99275" providerId="ADAL" clId="{DFE282C3-059A-492E-8CEB-99592D18C408}" dt="2020-10-27T23:38:57.205" v="19" actId="478"/>
          <ac:spMkLst>
            <pc:docMk/>
            <pc:sldMk cId="899034337" sldId="258"/>
            <ac:spMk id="5" creationId="{13BFCE54-38B2-4DCB-888F-A2DB31F250F0}"/>
          </ac:spMkLst>
        </pc:spChg>
        <pc:spChg chg="add mod">
          <ac:chgData name="Richard Kerr" userId="af4a0a67-010f-4872-abfb-87adb1c99275" providerId="ADAL" clId="{DFE282C3-059A-492E-8CEB-99592D18C408}" dt="2020-10-27T23:42:47.730" v="102" actId="207"/>
          <ac:spMkLst>
            <pc:docMk/>
            <pc:sldMk cId="899034337" sldId="258"/>
            <ac:spMk id="7" creationId="{FD9386E7-4CF9-4AE9-8C2A-7D6F46B8B57C}"/>
          </ac:spMkLst>
        </pc:spChg>
      </pc:sldChg>
      <pc:sldChg chg="modSp mod">
        <pc:chgData name="Richard Kerr" userId="af4a0a67-010f-4872-abfb-87adb1c99275" providerId="ADAL" clId="{DFE282C3-059A-492E-8CEB-99592D18C408}" dt="2020-10-28T00:31:53.532" v="1086" actId="20577"/>
        <pc:sldMkLst>
          <pc:docMk/>
          <pc:sldMk cId="2090689025" sldId="263"/>
        </pc:sldMkLst>
        <pc:spChg chg="mod">
          <ac:chgData name="Richard Kerr" userId="af4a0a67-010f-4872-abfb-87adb1c99275" providerId="ADAL" clId="{DFE282C3-059A-492E-8CEB-99592D18C408}" dt="2020-10-28T00:31:53.532" v="1086" actId="20577"/>
          <ac:spMkLst>
            <pc:docMk/>
            <pc:sldMk cId="2090689025" sldId="263"/>
            <ac:spMk id="2" creationId="{99803B1F-67CD-4B85-9C62-AC2345E2B6CE}"/>
          </ac:spMkLst>
        </pc:spChg>
      </pc:sldChg>
      <pc:sldChg chg="addSp delSp modSp mod">
        <pc:chgData name="Richard Kerr" userId="af4a0a67-010f-4872-abfb-87adb1c99275" providerId="ADAL" clId="{DFE282C3-059A-492E-8CEB-99592D18C408}" dt="2020-10-28T00:29:56.169" v="1069" actId="692"/>
        <pc:sldMkLst>
          <pc:docMk/>
          <pc:sldMk cId="684252635" sldId="266"/>
        </pc:sldMkLst>
        <pc:spChg chg="mod">
          <ac:chgData name="Richard Kerr" userId="af4a0a67-010f-4872-abfb-87adb1c99275" providerId="ADAL" clId="{DFE282C3-059A-492E-8CEB-99592D18C408}" dt="2020-10-28T00:04:08.529" v="622" actId="14100"/>
          <ac:spMkLst>
            <pc:docMk/>
            <pc:sldMk cId="684252635" sldId="266"/>
            <ac:spMk id="11" creationId="{B5DD1893-9255-47F6-A979-5DAEE519B0F2}"/>
          </ac:spMkLst>
        </pc:spChg>
        <pc:spChg chg="del mod">
          <ac:chgData name="Richard Kerr" userId="af4a0a67-010f-4872-abfb-87adb1c99275" providerId="ADAL" clId="{DFE282C3-059A-492E-8CEB-99592D18C408}" dt="2020-10-27T23:57:31.251" v="497" actId="478"/>
          <ac:spMkLst>
            <pc:docMk/>
            <pc:sldMk cId="684252635" sldId="266"/>
            <ac:spMk id="13" creationId="{CEE0999C-E9A2-405B-BFE1-F12AAD608BB1}"/>
          </ac:spMkLst>
        </pc:spChg>
        <pc:spChg chg="mod">
          <ac:chgData name="Richard Kerr" userId="af4a0a67-010f-4872-abfb-87adb1c99275" providerId="ADAL" clId="{DFE282C3-059A-492E-8CEB-99592D18C408}" dt="2020-10-28T00:08:54.824" v="771" actId="1076"/>
          <ac:spMkLst>
            <pc:docMk/>
            <pc:sldMk cId="684252635" sldId="266"/>
            <ac:spMk id="15" creationId="{2AF035FE-0C8C-4363-B6C8-32F7725AB724}"/>
          </ac:spMkLst>
        </pc:spChg>
        <pc:spChg chg="mod">
          <ac:chgData name="Richard Kerr" userId="af4a0a67-010f-4872-abfb-87adb1c99275" providerId="ADAL" clId="{DFE282C3-059A-492E-8CEB-99592D18C408}" dt="2020-10-28T00:04:23.845" v="624" actId="1076"/>
          <ac:spMkLst>
            <pc:docMk/>
            <pc:sldMk cId="684252635" sldId="266"/>
            <ac:spMk id="17" creationId="{DB84D2DB-5AA5-41C6-A095-E2B36A55E0A3}"/>
          </ac:spMkLst>
        </pc:spChg>
        <pc:spChg chg="mod">
          <ac:chgData name="Richard Kerr" userId="af4a0a67-010f-4872-abfb-87adb1c99275" providerId="ADAL" clId="{DFE282C3-059A-492E-8CEB-99592D18C408}" dt="2020-10-28T00:29:11.857" v="1065" actId="1076"/>
          <ac:spMkLst>
            <pc:docMk/>
            <pc:sldMk cId="684252635" sldId="266"/>
            <ac:spMk id="19" creationId="{8F9B997B-B770-451B-974E-7B7BF155198A}"/>
          </ac:spMkLst>
        </pc:spChg>
        <pc:spChg chg="mod">
          <ac:chgData name="Richard Kerr" userId="af4a0a67-010f-4872-abfb-87adb1c99275" providerId="ADAL" clId="{DFE282C3-059A-492E-8CEB-99592D18C408}" dt="2020-10-28T00:05:57.980" v="634" actId="115"/>
          <ac:spMkLst>
            <pc:docMk/>
            <pc:sldMk cId="684252635" sldId="266"/>
            <ac:spMk id="21" creationId="{C5815E9C-DC68-4E52-A7E0-F1364E5C5F28}"/>
          </ac:spMkLst>
        </pc:spChg>
        <pc:spChg chg="add mod">
          <ac:chgData name="Richard Kerr" userId="af4a0a67-010f-4872-abfb-87adb1c99275" providerId="ADAL" clId="{DFE282C3-059A-492E-8CEB-99592D18C408}" dt="2020-10-28T00:08:51.339" v="770" actId="14100"/>
          <ac:spMkLst>
            <pc:docMk/>
            <pc:sldMk cId="684252635" sldId="266"/>
            <ac:spMk id="22" creationId="{FADA8DF9-F081-4657-B790-D06F92F97DFB}"/>
          </ac:spMkLst>
        </pc:spChg>
        <pc:spChg chg="add mod">
          <ac:chgData name="Richard Kerr" userId="af4a0a67-010f-4872-abfb-87adb1c99275" providerId="ADAL" clId="{DFE282C3-059A-492E-8CEB-99592D18C408}" dt="2020-10-28T00:08:56.997" v="772" actId="1076"/>
          <ac:spMkLst>
            <pc:docMk/>
            <pc:sldMk cId="684252635" sldId="266"/>
            <ac:spMk id="33" creationId="{43EDABB4-56CE-4D91-B644-EAEDDCA4F6CC}"/>
          </ac:spMkLst>
        </pc:spChg>
        <pc:spChg chg="add mod">
          <ac:chgData name="Richard Kerr" userId="af4a0a67-010f-4872-abfb-87adb1c99275" providerId="ADAL" clId="{DFE282C3-059A-492E-8CEB-99592D18C408}" dt="2020-10-28T00:15:28.402" v="837" actId="1076"/>
          <ac:spMkLst>
            <pc:docMk/>
            <pc:sldMk cId="684252635" sldId="266"/>
            <ac:spMk id="35" creationId="{80B0DB72-2476-4FFA-9408-1299729D2F8E}"/>
          </ac:spMkLst>
        </pc:spChg>
        <pc:spChg chg="add del mod">
          <ac:chgData name="Richard Kerr" userId="af4a0a67-010f-4872-abfb-87adb1c99275" providerId="ADAL" clId="{DFE282C3-059A-492E-8CEB-99592D18C408}" dt="2020-10-28T00:23:22.318" v="912" actId="478"/>
          <ac:spMkLst>
            <pc:docMk/>
            <pc:sldMk cId="684252635" sldId="266"/>
            <ac:spMk id="37" creationId="{8000C3E6-78F7-4A77-B363-9F2DE358BD80}"/>
          </ac:spMkLst>
        </pc:spChg>
        <pc:spChg chg="add mod">
          <ac:chgData name="Richard Kerr" userId="af4a0a67-010f-4872-abfb-87adb1c99275" providerId="ADAL" clId="{DFE282C3-059A-492E-8CEB-99592D18C408}" dt="2020-10-28T00:13:05.279" v="818" actId="1076"/>
          <ac:spMkLst>
            <pc:docMk/>
            <pc:sldMk cId="684252635" sldId="266"/>
            <ac:spMk id="75" creationId="{A2798E9C-F3DD-4FE8-A20E-0F558A0CF688}"/>
          </ac:spMkLst>
        </pc:spChg>
        <pc:spChg chg="add mod">
          <ac:chgData name="Richard Kerr" userId="af4a0a67-010f-4872-abfb-87adb1c99275" providerId="ADAL" clId="{DFE282C3-059A-492E-8CEB-99592D18C408}" dt="2020-10-28T00:15:33.104" v="838" actId="14100"/>
          <ac:spMkLst>
            <pc:docMk/>
            <pc:sldMk cId="684252635" sldId="266"/>
            <ac:spMk id="80" creationId="{160E757C-8672-40DD-8839-84A00CB4A0E5}"/>
          </ac:spMkLst>
        </pc:spChg>
        <pc:spChg chg="add mod">
          <ac:chgData name="Richard Kerr" userId="af4a0a67-010f-4872-abfb-87adb1c99275" providerId="ADAL" clId="{DFE282C3-059A-492E-8CEB-99592D18C408}" dt="2020-10-28T00:15:10.911" v="835" actId="1076"/>
          <ac:spMkLst>
            <pc:docMk/>
            <pc:sldMk cId="684252635" sldId="266"/>
            <ac:spMk id="82" creationId="{81F76F98-59C4-4871-87AE-8644EFCCF7F1}"/>
          </ac:spMkLst>
        </pc:spChg>
        <pc:spChg chg="add mod">
          <ac:chgData name="Richard Kerr" userId="af4a0a67-010f-4872-abfb-87adb1c99275" providerId="ADAL" clId="{DFE282C3-059A-492E-8CEB-99592D18C408}" dt="2020-10-28T00:14:52.060" v="831" actId="1076"/>
          <ac:spMkLst>
            <pc:docMk/>
            <pc:sldMk cId="684252635" sldId="266"/>
            <ac:spMk id="84" creationId="{56802FFA-C85C-4C77-BB89-0EF6FD8CA5FD}"/>
          </ac:spMkLst>
        </pc:spChg>
        <pc:spChg chg="add mod">
          <ac:chgData name="Richard Kerr" userId="af4a0a67-010f-4872-abfb-87adb1c99275" providerId="ADAL" clId="{DFE282C3-059A-492E-8CEB-99592D18C408}" dt="2020-10-28T00:17:38.845" v="877" actId="1076"/>
          <ac:spMkLst>
            <pc:docMk/>
            <pc:sldMk cId="684252635" sldId="266"/>
            <ac:spMk id="94" creationId="{7AD851C0-6693-4009-8961-D3DA8F541160}"/>
          </ac:spMkLst>
        </pc:spChg>
        <pc:spChg chg="add mod">
          <ac:chgData name="Richard Kerr" userId="af4a0a67-010f-4872-abfb-87adb1c99275" providerId="ADAL" clId="{DFE282C3-059A-492E-8CEB-99592D18C408}" dt="2020-10-28T00:21:24.513" v="905" actId="1076"/>
          <ac:spMkLst>
            <pc:docMk/>
            <pc:sldMk cId="684252635" sldId="266"/>
            <ac:spMk id="96" creationId="{613A46A5-CBB7-4788-A8BB-30713A601194}"/>
          </ac:spMkLst>
        </pc:spChg>
        <pc:spChg chg="add mod">
          <ac:chgData name="Richard Kerr" userId="af4a0a67-010f-4872-abfb-87adb1c99275" providerId="ADAL" clId="{DFE282C3-059A-492E-8CEB-99592D18C408}" dt="2020-10-28T00:18:48.970" v="891" actId="1076"/>
          <ac:spMkLst>
            <pc:docMk/>
            <pc:sldMk cId="684252635" sldId="266"/>
            <ac:spMk id="98" creationId="{1ED98CFF-A221-4749-A082-96501A04C2D3}"/>
          </ac:spMkLst>
        </pc:spChg>
        <pc:spChg chg="add del">
          <ac:chgData name="Richard Kerr" userId="af4a0a67-010f-4872-abfb-87adb1c99275" providerId="ADAL" clId="{DFE282C3-059A-492E-8CEB-99592D18C408}" dt="2020-10-28T00:19:00.149" v="893" actId="478"/>
          <ac:spMkLst>
            <pc:docMk/>
            <pc:sldMk cId="684252635" sldId="266"/>
            <ac:spMk id="113" creationId="{5D4086BB-EE88-4955-ABCB-521B423229EC}"/>
          </ac:spMkLst>
        </pc:spChg>
        <pc:spChg chg="add mod">
          <ac:chgData name="Richard Kerr" userId="af4a0a67-010f-4872-abfb-87adb1c99275" providerId="ADAL" clId="{DFE282C3-059A-492E-8CEB-99592D18C408}" dt="2020-10-28T00:20:14.327" v="903" actId="692"/>
          <ac:spMkLst>
            <pc:docMk/>
            <pc:sldMk cId="684252635" sldId="266"/>
            <ac:spMk id="120" creationId="{7B90D6A9-D7EA-4F12-8E18-B03C9DFD9505}"/>
          </ac:spMkLst>
        </pc:spChg>
        <pc:spChg chg="add mod">
          <ac:chgData name="Richard Kerr" userId="af4a0a67-010f-4872-abfb-87adb1c99275" providerId="ADAL" clId="{DFE282C3-059A-492E-8CEB-99592D18C408}" dt="2020-10-28T00:24:50.902" v="956" actId="1076"/>
          <ac:spMkLst>
            <pc:docMk/>
            <pc:sldMk cId="684252635" sldId="266"/>
            <ac:spMk id="129" creationId="{3BFFF2A1-D0FB-46AA-9B5F-FBFDBC0BB9E6}"/>
          </ac:spMkLst>
        </pc:spChg>
        <pc:spChg chg="add del">
          <ac:chgData name="Richard Kerr" userId="af4a0a67-010f-4872-abfb-87adb1c99275" providerId="ADAL" clId="{DFE282C3-059A-492E-8CEB-99592D18C408}" dt="2020-10-28T00:25:40.891" v="959" actId="478"/>
          <ac:spMkLst>
            <pc:docMk/>
            <pc:sldMk cId="684252635" sldId="266"/>
            <ac:spMk id="132" creationId="{674D722A-2F46-4899-9D86-2F56E597EE3B}"/>
          </ac:spMkLst>
        </pc:spChg>
        <pc:spChg chg="add mod">
          <ac:chgData name="Richard Kerr" userId="af4a0a67-010f-4872-abfb-87adb1c99275" providerId="ADAL" clId="{DFE282C3-059A-492E-8CEB-99592D18C408}" dt="2020-10-28T00:29:28.123" v="1066" actId="1076"/>
          <ac:spMkLst>
            <pc:docMk/>
            <pc:sldMk cId="684252635" sldId="266"/>
            <ac:spMk id="134" creationId="{C7DDA0A4-34E5-4A0B-B369-78695C8DA0E8}"/>
          </ac:spMkLst>
        </pc:spChg>
        <pc:spChg chg="add del">
          <ac:chgData name="Richard Kerr" userId="af4a0a67-010f-4872-abfb-87adb1c99275" providerId="ADAL" clId="{DFE282C3-059A-492E-8CEB-99592D18C408}" dt="2020-10-28T00:28:40.746" v="1041" actId="478"/>
          <ac:spMkLst>
            <pc:docMk/>
            <pc:sldMk cId="684252635" sldId="266"/>
            <ac:spMk id="141" creationId="{E02A3838-6C6B-46B4-AAFB-B1ABD50C98CF}"/>
          </ac:spMkLst>
        </pc:spChg>
        <pc:spChg chg="add mod">
          <ac:chgData name="Richard Kerr" userId="af4a0a67-010f-4872-abfb-87adb1c99275" providerId="ADAL" clId="{DFE282C3-059A-492E-8CEB-99592D18C408}" dt="2020-10-28T00:29:56.169" v="1069" actId="692"/>
          <ac:spMkLst>
            <pc:docMk/>
            <pc:sldMk cId="684252635" sldId="266"/>
            <ac:spMk id="149" creationId="{A8DF080C-0894-48E7-A4FE-56525107DD23}"/>
          </ac:spMkLst>
        </pc:spChg>
        <pc:cxnChg chg="add mod">
          <ac:chgData name="Richard Kerr" userId="af4a0a67-010f-4872-abfb-87adb1c99275" providerId="ADAL" clId="{DFE282C3-059A-492E-8CEB-99592D18C408}" dt="2020-10-28T00:29:11.857" v="1065" actId="1076"/>
          <ac:cxnSpMkLst>
            <pc:docMk/>
            <pc:sldMk cId="684252635" sldId="266"/>
            <ac:cxnSpMk id="5" creationId="{4EFAE6E8-15D1-4D2D-BACF-8DAF48B5689C}"/>
          </ac:cxnSpMkLst>
        </pc:cxnChg>
        <pc:cxnChg chg="add mod">
          <ac:chgData name="Richard Kerr" userId="af4a0a67-010f-4872-abfb-87adb1c99275" providerId="ADAL" clId="{DFE282C3-059A-492E-8CEB-99592D18C408}" dt="2020-10-28T00:29:11.857" v="1065" actId="1076"/>
          <ac:cxnSpMkLst>
            <pc:docMk/>
            <pc:sldMk cId="684252635" sldId="266"/>
            <ac:cxnSpMk id="7" creationId="{F12CA11B-0B47-4B3A-AD6B-A2512ECD5332}"/>
          </ac:cxnSpMkLst>
        </pc:cxnChg>
        <pc:cxnChg chg="add mod">
          <ac:chgData name="Richard Kerr" userId="af4a0a67-010f-4872-abfb-87adb1c99275" providerId="ADAL" clId="{DFE282C3-059A-492E-8CEB-99592D18C408}" dt="2020-10-28T00:04:23.845" v="624" actId="1076"/>
          <ac:cxnSpMkLst>
            <pc:docMk/>
            <pc:sldMk cId="684252635" sldId="266"/>
            <ac:cxnSpMk id="24" creationId="{6F864D97-9523-435A-97D3-04CE86FE83C3}"/>
          </ac:cxnSpMkLst>
        </pc:cxnChg>
        <pc:cxnChg chg="add mod">
          <ac:chgData name="Richard Kerr" userId="af4a0a67-010f-4872-abfb-87adb1c99275" providerId="ADAL" clId="{DFE282C3-059A-492E-8CEB-99592D18C408}" dt="2020-10-28T00:04:34.899" v="626" actId="1076"/>
          <ac:cxnSpMkLst>
            <pc:docMk/>
            <pc:sldMk cId="684252635" sldId="266"/>
            <ac:cxnSpMk id="25" creationId="{DD06F017-A3C9-4CE9-8578-41B31C54665F}"/>
          </ac:cxnSpMkLst>
        </pc:cxnChg>
        <pc:cxnChg chg="add del mod">
          <ac:chgData name="Richard Kerr" userId="af4a0a67-010f-4872-abfb-87adb1c99275" providerId="ADAL" clId="{DFE282C3-059A-492E-8CEB-99592D18C408}" dt="2020-10-28T00:04:45.914" v="628" actId="478"/>
          <ac:cxnSpMkLst>
            <pc:docMk/>
            <pc:sldMk cId="684252635" sldId="266"/>
            <ac:cxnSpMk id="31" creationId="{7B62CB03-3614-47F0-8B3E-C69CF219ED74}"/>
          </ac:cxnSpMkLst>
        </pc:cxnChg>
        <pc:cxnChg chg="add mod">
          <ac:chgData name="Richard Kerr" userId="af4a0a67-010f-4872-abfb-87adb1c99275" providerId="ADAL" clId="{DFE282C3-059A-492E-8CEB-99592D18C408}" dt="2020-10-28T00:08:54.824" v="771" actId="1076"/>
          <ac:cxnSpMkLst>
            <pc:docMk/>
            <pc:sldMk cId="684252635" sldId="266"/>
            <ac:cxnSpMk id="39" creationId="{F06349A2-B5BA-47D1-B5E6-D995E0CFA927}"/>
          </ac:cxnSpMkLst>
        </pc:cxnChg>
        <pc:cxnChg chg="add mod">
          <ac:chgData name="Richard Kerr" userId="af4a0a67-010f-4872-abfb-87adb1c99275" providerId="ADAL" clId="{DFE282C3-059A-492E-8CEB-99592D18C408}" dt="2020-10-28T00:08:56.997" v="772" actId="1076"/>
          <ac:cxnSpMkLst>
            <pc:docMk/>
            <pc:sldMk cId="684252635" sldId="266"/>
            <ac:cxnSpMk id="41" creationId="{9E0B118A-092F-45B9-8EBE-AC2313F824BC}"/>
          </ac:cxnSpMkLst>
        </pc:cxnChg>
        <pc:cxnChg chg="add mod">
          <ac:chgData name="Richard Kerr" userId="af4a0a67-010f-4872-abfb-87adb1c99275" providerId="ADAL" clId="{DFE282C3-059A-492E-8CEB-99592D18C408}" dt="2020-10-28T00:24:54.138" v="957" actId="14100"/>
          <ac:cxnSpMkLst>
            <pc:docMk/>
            <pc:sldMk cId="684252635" sldId="266"/>
            <ac:cxnSpMk id="43" creationId="{AA2285DC-0D44-4EF9-9A46-E99A91129F86}"/>
          </ac:cxnSpMkLst>
        </pc:cxnChg>
        <pc:cxnChg chg="add mod">
          <ac:chgData name="Richard Kerr" userId="af4a0a67-010f-4872-abfb-87adb1c99275" providerId="ADAL" clId="{DFE282C3-059A-492E-8CEB-99592D18C408}" dt="2020-10-28T00:15:28.402" v="837" actId="1076"/>
          <ac:cxnSpMkLst>
            <pc:docMk/>
            <pc:sldMk cId="684252635" sldId="266"/>
            <ac:cxnSpMk id="45" creationId="{001D4F30-59F4-4BEC-A582-0CDAC830935A}"/>
          </ac:cxnSpMkLst>
        </pc:cxnChg>
        <pc:cxnChg chg="add mod">
          <ac:chgData name="Richard Kerr" userId="af4a0a67-010f-4872-abfb-87adb1c99275" providerId="ADAL" clId="{DFE282C3-059A-492E-8CEB-99592D18C408}" dt="2020-10-28T00:08:51.339" v="770" actId="14100"/>
          <ac:cxnSpMkLst>
            <pc:docMk/>
            <pc:sldMk cId="684252635" sldId="266"/>
            <ac:cxnSpMk id="55" creationId="{CE43824E-3932-427E-AFF1-54912AE266F7}"/>
          </ac:cxnSpMkLst>
        </pc:cxnChg>
        <pc:cxnChg chg="add del mod">
          <ac:chgData name="Richard Kerr" userId="af4a0a67-010f-4872-abfb-87adb1c99275" providerId="ADAL" clId="{DFE282C3-059A-492E-8CEB-99592D18C408}" dt="2020-10-28T00:13:17.282" v="820" actId="478"/>
          <ac:cxnSpMkLst>
            <pc:docMk/>
            <pc:sldMk cId="684252635" sldId="266"/>
            <ac:cxnSpMk id="77" creationId="{764EC5EE-FE89-402B-83F5-67199E517C84}"/>
          </ac:cxnSpMkLst>
        </pc:cxnChg>
        <pc:cxnChg chg="add del mod">
          <ac:chgData name="Richard Kerr" userId="af4a0a67-010f-4872-abfb-87adb1c99275" providerId="ADAL" clId="{DFE282C3-059A-492E-8CEB-99592D18C408}" dt="2020-10-28T00:13:34.199" v="822" actId="478"/>
          <ac:cxnSpMkLst>
            <pc:docMk/>
            <pc:sldMk cId="684252635" sldId="266"/>
            <ac:cxnSpMk id="79" creationId="{2CEDA3AD-1DC8-4028-957C-D630CC812383}"/>
          </ac:cxnSpMkLst>
        </pc:cxnChg>
        <pc:cxnChg chg="add mod">
          <ac:chgData name="Richard Kerr" userId="af4a0a67-010f-4872-abfb-87adb1c99275" providerId="ADAL" clId="{DFE282C3-059A-492E-8CEB-99592D18C408}" dt="2020-10-28T00:15:10.911" v="835" actId="1076"/>
          <ac:cxnSpMkLst>
            <pc:docMk/>
            <pc:sldMk cId="684252635" sldId="266"/>
            <ac:cxnSpMk id="86" creationId="{8324EC84-4831-41E0-923C-5E2CD7D8970B}"/>
          </ac:cxnSpMkLst>
        </pc:cxnChg>
        <pc:cxnChg chg="add">
          <ac:chgData name="Richard Kerr" userId="af4a0a67-010f-4872-abfb-87adb1c99275" providerId="ADAL" clId="{DFE282C3-059A-492E-8CEB-99592D18C408}" dt="2020-10-28T00:15:06.280" v="834" actId="11529"/>
          <ac:cxnSpMkLst>
            <pc:docMk/>
            <pc:sldMk cId="684252635" sldId="266"/>
            <ac:cxnSpMk id="88" creationId="{F984FBEA-F24D-4691-A5D9-2116B54FB53D}"/>
          </ac:cxnSpMkLst>
        </pc:cxnChg>
        <pc:cxnChg chg="add del mod">
          <ac:chgData name="Richard Kerr" userId="af4a0a67-010f-4872-abfb-87adb1c99275" providerId="ADAL" clId="{DFE282C3-059A-492E-8CEB-99592D18C408}" dt="2020-10-28T00:22:58.392" v="908" actId="478"/>
          <ac:cxnSpMkLst>
            <pc:docMk/>
            <pc:sldMk cId="684252635" sldId="266"/>
            <ac:cxnSpMk id="91" creationId="{20AA8251-E748-4ADB-961A-1D3CBDE872EE}"/>
          </ac:cxnSpMkLst>
        </pc:cxnChg>
        <pc:cxnChg chg="add mod">
          <ac:chgData name="Richard Kerr" userId="af4a0a67-010f-4872-abfb-87adb1c99275" providerId="ADAL" clId="{DFE282C3-059A-492E-8CEB-99592D18C408}" dt="2020-10-28T00:22:21.940" v="907" actId="14100"/>
          <ac:cxnSpMkLst>
            <pc:docMk/>
            <pc:sldMk cId="684252635" sldId="266"/>
            <ac:cxnSpMk id="100" creationId="{B41FDB6C-EB5E-4CD8-BB0E-F3B1C95A7784}"/>
          </ac:cxnSpMkLst>
        </pc:cxnChg>
        <pc:cxnChg chg="add mod">
          <ac:chgData name="Richard Kerr" userId="af4a0a67-010f-4872-abfb-87adb1c99275" providerId="ADAL" clId="{DFE282C3-059A-492E-8CEB-99592D18C408}" dt="2020-10-28T00:27:54.187" v="1038" actId="14100"/>
          <ac:cxnSpMkLst>
            <pc:docMk/>
            <pc:sldMk cId="684252635" sldId="266"/>
            <ac:cxnSpMk id="102" creationId="{0657AA06-184C-4A22-AD44-ECE9DA18286E}"/>
          </ac:cxnSpMkLst>
        </pc:cxnChg>
        <pc:cxnChg chg="add mod">
          <ac:chgData name="Richard Kerr" userId="af4a0a67-010f-4872-abfb-87adb1c99275" providerId="ADAL" clId="{DFE282C3-059A-492E-8CEB-99592D18C408}" dt="2020-10-28T00:18:48.970" v="891" actId="1076"/>
          <ac:cxnSpMkLst>
            <pc:docMk/>
            <pc:sldMk cId="684252635" sldId="266"/>
            <ac:cxnSpMk id="104" creationId="{1E8ECD2A-0973-4F6A-9CF3-0D1E1DDABAAA}"/>
          </ac:cxnSpMkLst>
        </pc:cxnChg>
        <pc:cxnChg chg="add del mod">
          <ac:chgData name="Richard Kerr" userId="af4a0a67-010f-4872-abfb-87adb1c99275" providerId="ADAL" clId="{DFE282C3-059A-492E-8CEB-99592D18C408}" dt="2020-10-28T00:18:30.200" v="887" actId="478"/>
          <ac:cxnSpMkLst>
            <pc:docMk/>
            <pc:sldMk cId="684252635" sldId="266"/>
            <ac:cxnSpMk id="106" creationId="{7051FAE1-DC90-4D7B-BD16-7137701C2880}"/>
          </ac:cxnSpMkLst>
        </pc:cxnChg>
        <pc:cxnChg chg="add del">
          <ac:chgData name="Richard Kerr" userId="af4a0a67-010f-4872-abfb-87adb1c99275" providerId="ADAL" clId="{DFE282C3-059A-492E-8CEB-99592D18C408}" dt="2020-10-28T00:26:32.616" v="999" actId="478"/>
          <ac:cxnSpMkLst>
            <pc:docMk/>
            <pc:sldMk cId="684252635" sldId="266"/>
            <ac:cxnSpMk id="108" creationId="{344CC28A-5D0F-4070-AE3D-44AB262FF0D3}"/>
          </ac:cxnSpMkLst>
        </pc:cxnChg>
        <pc:cxnChg chg="add del mod">
          <ac:chgData name="Richard Kerr" userId="af4a0a67-010f-4872-abfb-87adb1c99275" providerId="ADAL" clId="{DFE282C3-059A-492E-8CEB-99592D18C408}" dt="2020-10-28T00:18:45.688" v="890" actId="478"/>
          <ac:cxnSpMkLst>
            <pc:docMk/>
            <pc:sldMk cId="684252635" sldId="266"/>
            <ac:cxnSpMk id="110" creationId="{0650FC21-1EC8-4FFE-9FF5-5E67CC54EA72}"/>
          </ac:cxnSpMkLst>
        </pc:cxnChg>
        <pc:cxnChg chg="add del mod">
          <ac:chgData name="Richard Kerr" userId="af4a0a67-010f-4872-abfb-87adb1c99275" providerId="ADAL" clId="{DFE282C3-059A-492E-8CEB-99592D18C408}" dt="2020-10-28T00:19:30.487" v="899" actId="478"/>
          <ac:cxnSpMkLst>
            <pc:docMk/>
            <pc:sldMk cId="684252635" sldId="266"/>
            <ac:cxnSpMk id="115" creationId="{EA36FFE2-AB4F-492B-9EF4-08617D6ABFBE}"/>
          </ac:cxnSpMkLst>
        </pc:cxnChg>
        <pc:cxnChg chg="add mod">
          <ac:chgData name="Richard Kerr" userId="af4a0a67-010f-4872-abfb-87adb1c99275" providerId="ADAL" clId="{DFE282C3-059A-492E-8CEB-99592D18C408}" dt="2020-10-28T00:29:28.123" v="1066" actId="1076"/>
          <ac:cxnSpMkLst>
            <pc:docMk/>
            <pc:sldMk cId="684252635" sldId="266"/>
            <ac:cxnSpMk id="136" creationId="{D7DAE755-7692-4006-9378-696B55498682}"/>
          </ac:cxnSpMkLst>
        </pc:cxnChg>
      </pc:sldChg>
      <pc:sldChg chg="addSp delSp modSp mod">
        <pc:chgData name="Richard Kerr" userId="af4a0a67-010f-4872-abfb-87adb1c99275" providerId="ADAL" clId="{DFE282C3-059A-492E-8CEB-99592D18C408}" dt="2020-10-28T00:31:37.568" v="1085" actId="1076"/>
        <pc:sldMkLst>
          <pc:docMk/>
          <pc:sldMk cId="1004413935" sldId="274"/>
        </pc:sldMkLst>
        <pc:spChg chg="del">
          <ac:chgData name="Richard Kerr" userId="af4a0a67-010f-4872-abfb-87adb1c99275" providerId="ADAL" clId="{DFE282C3-059A-492E-8CEB-99592D18C408}" dt="2020-10-28T00:31:22.420" v="1080"/>
          <ac:spMkLst>
            <pc:docMk/>
            <pc:sldMk cId="1004413935" sldId="274"/>
            <ac:spMk id="2" creationId="{B0BEF372-0CDD-4E9E-8988-5F1B0FE6ACFB}"/>
          </ac:spMkLst>
        </pc:spChg>
        <pc:spChg chg="add mod">
          <ac:chgData name="Richard Kerr" userId="af4a0a67-010f-4872-abfb-87adb1c99275" providerId="ADAL" clId="{DFE282C3-059A-492E-8CEB-99592D18C408}" dt="2020-10-28T00:31:37.568" v="1085" actId="1076"/>
          <ac:spMkLst>
            <pc:docMk/>
            <pc:sldMk cId="1004413935" sldId="274"/>
            <ac:spMk id="4" creationId="{E4C40301-45D1-4F12-952D-382728B452E0}"/>
          </ac:spMkLst>
        </pc:spChg>
      </pc:sldChg>
      <pc:sldChg chg="addSp delSp modSp mod">
        <pc:chgData name="Richard Kerr" userId="af4a0a67-010f-4872-abfb-87adb1c99275" providerId="ADAL" clId="{DFE282C3-059A-492E-8CEB-99592D18C408}" dt="2020-10-28T00:31:16.934" v="1079" actId="1076"/>
        <pc:sldMkLst>
          <pc:docMk/>
          <pc:sldMk cId="2139487902" sldId="275"/>
        </pc:sldMkLst>
        <pc:spChg chg="del">
          <ac:chgData name="Richard Kerr" userId="af4a0a67-010f-4872-abfb-87adb1c99275" providerId="ADAL" clId="{DFE282C3-059A-492E-8CEB-99592D18C408}" dt="2020-10-28T00:31:13.531" v="1078" actId="478"/>
          <ac:spMkLst>
            <pc:docMk/>
            <pc:sldMk cId="2139487902" sldId="275"/>
            <ac:spMk id="2" creationId="{FD822D58-E1CA-4CEC-82FC-DA907CFA3A5F}"/>
          </ac:spMkLst>
        </pc:spChg>
        <pc:spChg chg="add mod">
          <ac:chgData name="Richard Kerr" userId="af4a0a67-010f-4872-abfb-87adb1c99275" providerId="ADAL" clId="{DFE282C3-059A-492E-8CEB-99592D18C408}" dt="2020-10-28T00:31:16.934" v="1079" actId="1076"/>
          <ac:spMkLst>
            <pc:docMk/>
            <pc:sldMk cId="2139487902" sldId="275"/>
            <ac:spMk id="4" creationId="{C2E4AB96-52CF-45BC-9F24-A5724BCE7D74}"/>
          </ac:spMkLst>
        </pc:spChg>
      </pc:sldChg>
      <pc:sldChg chg="modSp new del mod">
        <pc:chgData name="Richard Kerr" userId="af4a0a67-010f-4872-abfb-87adb1c99275" providerId="ADAL" clId="{DFE282C3-059A-492E-8CEB-99592D18C408}" dt="2020-10-27T23:43:02.558" v="103" actId="47"/>
        <pc:sldMkLst>
          <pc:docMk/>
          <pc:sldMk cId="3523286628" sldId="277"/>
        </pc:sldMkLst>
        <pc:spChg chg="mod">
          <ac:chgData name="Richard Kerr" userId="af4a0a67-010f-4872-abfb-87adb1c99275" providerId="ADAL" clId="{DFE282C3-059A-492E-8CEB-99592D18C408}" dt="2020-10-27T23:33:48.531" v="16" actId="27636"/>
          <ac:spMkLst>
            <pc:docMk/>
            <pc:sldMk cId="3523286628" sldId="277"/>
            <ac:spMk id="3" creationId="{8CCE6BE7-733F-4A7A-ADC2-81D472E89836}"/>
          </ac:spMkLst>
        </pc:spChg>
      </pc:sldChg>
      <pc:sldChg chg="modSp new mod">
        <pc:chgData name="Richard Kerr" userId="af4a0a67-010f-4872-abfb-87adb1c99275" providerId="ADAL" clId="{DFE282C3-059A-492E-8CEB-99592D18C408}" dt="2020-10-28T00:30:36.123" v="1076" actId="20577"/>
        <pc:sldMkLst>
          <pc:docMk/>
          <pc:sldMk cId="3608115562" sldId="277"/>
        </pc:sldMkLst>
        <pc:spChg chg="mod">
          <ac:chgData name="Richard Kerr" userId="af4a0a67-010f-4872-abfb-87adb1c99275" providerId="ADAL" clId="{DFE282C3-059A-492E-8CEB-99592D18C408}" dt="2020-10-28T00:30:36.123" v="1076" actId="20577"/>
          <ac:spMkLst>
            <pc:docMk/>
            <pc:sldMk cId="3608115562" sldId="277"/>
            <ac:spMk id="2" creationId="{F8120DDF-F6AF-4293-9A31-41BB39277EBF}"/>
          </ac:spMkLst>
        </pc:spChg>
      </pc:sldChg>
      <pc:sldChg chg="new del">
        <pc:chgData name="Richard Kerr" userId="af4a0a67-010f-4872-abfb-87adb1c99275" providerId="ADAL" clId="{DFE282C3-059A-492E-8CEB-99592D18C408}" dt="2020-10-28T00:32:40.916" v="1103" actId="47"/>
        <pc:sldMkLst>
          <pc:docMk/>
          <pc:sldMk cId="1939510243" sldId="278"/>
        </pc:sldMkLst>
      </pc:sldChg>
      <pc:sldChg chg="addSp delSp modSp new mod">
        <pc:chgData name="Richard Kerr" userId="af4a0a67-010f-4872-abfb-87adb1c99275" providerId="ADAL" clId="{DFE282C3-059A-492E-8CEB-99592D18C408}" dt="2020-10-28T00:33:36.344" v="1110" actId="1076"/>
        <pc:sldMkLst>
          <pc:docMk/>
          <pc:sldMk cId="3263319611" sldId="279"/>
        </pc:sldMkLst>
        <pc:spChg chg="mod">
          <ac:chgData name="Richard Kerr" userId="af4a0a67-010f-4872-abfb-87adb1c99275" providerId="ADAL" clId="{DFE282C3-059A-492E-8CEB-99592D18C408}" dt="2020-10-28T00:32:36.312" v="1102" actId="20577"/>
          <ac:spMkLst>
            <pc:docMk/>
            <pc:sldMk cId="3263319611" sldId="279"/>
            <ac:spMk id="2" creationId="{18BE66F5-997D-4F60-AA9E-69A285D4F36C}"/>
          </ac:spMkLst>
        </pc:spChg>
        <pc:spChg chg="del">
          <ac:chgData name="Richard Kerr" userId="af4a0a67-010f-4872-abfb-87adb1c99275" providerId="ADAL" clId="{DFE282C3-059A-492E-8CEB-99592D18C408}" dt="2020-10-28T00:33:32.197" v="1109" actId="478"/>
          <ac:spMkLst>
            <pc:docMk/>
            <pc:sldMk cId="3263319611" sldId="279"/>
            <ac:spMk id="3" creationId="{61A04F13-4F03-4955-B8A2-D81A00D730A4}"/>
          </ac:spMkLst>
        </pc:spChg>
        <pc:spChg chg="add del mod">
          <ac:chgData name="Richard Kerr" userId="af4a0a67-010f-4872-abfb-87adb1c99275" providerId="ADAL" clId="{DFE282C3-059A-492E-8CEB-99592D18C408}" dt="2020-10-28T00:33:27.680" v="1108" actId="478"/>
          <ac:spMkLst>
            <pc:docMk/>
            <pc:sldMk cId="3263319611" sldId="279"/>
            <ac:spMk id="6" creationId="{48F76317-6A08-4D0E-B406-2F5BFCBD1A97}"/>
          </ac:spMkLst>
        </pc:spChg>
        <pc:picChg chg="add mod">
          <ac:chgData name="Richard Kerr" userId="af4a0a67-010f-4872-abfb-87adb1c99275" providerId="ADAL" clId="{DFE282C3-059A-492E-8CEB-99592D18C408}" dt="2020-10-28T00:33:36.344" v="1110" actId="1076"/>
          <ac:picMkLst>
            <pc:docMk/>
            <pc:sldMk cId="3263319611" sldId="279"/>
            <ac:picMk id="5" creationId="{00DBEA1D-B7D2-49D6-961F-E3CBF29E89E0}"/>
          </ac:picMkLst>
        </pc:picChg>
      </pc:sldChg>
    </pc:docChg>
  </pc:docChgLst>
  <pc:docChgLst>
    <pc:chgData name="Richard Kerr" userId="af4a0a67-010f-4872-abfb-87adb1c99275" providerId="ADAL" clId="{22D9BF00-A1A1-4E36-AA5F-77033A0BDE9C}"/>
    <pc:docChg chg="undo custSel addSld delSld modSld sldOrd modNotesMaster">
      <pc:chgData name="Richard Kerr" userId="af4a0a67-010f-4872-abfb-87adb1c99275" providerId="ADAL" clId="{22D9BF00-A1A1-4E36-AA5F-77033A0BDE9C}" dt="2020-10-28T16:08:06.496" v="1063" actId="692"/>
      <pc:docMkLst>
        <pc:docMk/>
      </pc:docMkLst>
      <pc:sldChg chg="modSp new mod ord">
        <pc:chgData name="Richard Kerr" userId="af4a0a67-010f-4872-abfb-87adb1c99275" providerId="ADAL" clId="{22D9BF00-A1A1-4E36-AA5F-77033A0BDE9C}" dt="2020-10-26T21:04:29.128" v="651" actId="6549"/>
        <pc:sldMkLst>
          <pc:docMk/>
          <pc:sldMk cId="899034337" sldId="258"/>
        </pc:sldMkLst>
        <pc:spChg chg="mod">
          <ac:chgData name="Richard Kerr" userId="af4a0a67-010f-4872-abfb-87adb1c99275" providerId="ADAL" clId="{22D9BF00-A1A1-4E36-AA5F-77033A0BDE9C}" dt="2020-10-23T20:26:38.052" v="14" actId="14100"/>
          <ac:spMkLst>
            <pc:docMk/>
            <pc:sldMk cId="899034337" sldId="258"/>
            <ac:spMk id="2" creationId="{19B9F98E-FA0E-4DAB-8237-E49AA13A9884}"/>
          </ac:spMkLst>
        </pc:spChg>
        <pc:spChg chg="mod">
          <ac:chgData name="Richard Kerr" userId="af4a0a67-010f-4872-abfb-87adb1c99275" providerId="ADAL" clId="{22D9BF00-A1A1-4E36-AA5F-77033A0BDE9C}" dt="2020-10-26T21:04:29.128" v="651" actId="6549"/>
          <ac:spMkLst>
            <pc:docMk/>
            <pc:sldMk cId="899034337" sldId="258"/>
            <ac:spMk id="3" creationId="{3E20098C-6DFE-49B0-8245-A7DEFDB94531}"/>
          </ac:spMkLst>
        </pc:spChg>
      </pc:sldChg>
      <pc:sldChg chg="addSp delSp modSp new mod">
        <pc:chgData name="Richard Kerr" userId="af4a0a67-010f-4872-abfb-87adb1c99275" providerId="ADAL" clId="{22D9BF00-A1A1-4E36-AA5F-77033A0BDE9C}" dt="2020-10-27T19:04:31.444" v="708" actId="1076"/>
        <pc:sldMkLst>
          <pc:docMk/>
          <pc:sldMk cId="3421427332" sldId="259"/>
        </pc:sldMkLst>
        <pc:spChg chg="mod">
          <ac:chgData name="Richard Kerr" userId="af4a0a67-010f-4872-abfb-87adb1c99275" providerId="ADAL" clId="{22D9BF00-A1A1-4E36-AA5F-77033A0BDE9C}" dt="2020-10-23T20:33:46.267" v="170" actId="27636"/>
          <ac:spMkLst>
            <pc:docMk/>
            <pc:sldMk cId="3421427332" sldId="259"/>
            <ac:spMk id="2" creationId="{269951D1-2EB3-4351-8887-F45CF5CA933A}"/>
          </ac:spMkLst>
        </pc:spChg>
        <pc:spChg chg="del">
          <ac:chgData name="Richard Kerr" userId="af4a0a67-010f-4872-abfb-87adb1c99275" providerId="ADAL" clId="{22D9BF00-A1A1-4E36-AA5F-77033A0BDE9C}" dt="2020-10-23T20:45:53.460" v="191"/>
          <ac:spMkLst>
            <pc:docMk/>
            <pc:sldMk cId="3421427332" sldId="259"/>
            <ac:spMk id="3" creationId="{0A0C7AC9-BF78-429B-BF41-12D63AE25E58}"/>
          </ac:spMkLst>
        </pc:spChg>
        <pc:spChg chg="add mod">
          <ac:chgData name="Richard Kerr" userId="af4a0a67-010f-4872-abfb-87adb1c99275" providerId="ADAL" clId="{22D9BF00-A1A1-4E36-AA5F-77033A0BDE9C}" dt="2020-10-27T19:04:31.444" v="708" actId="1076"/>
          <ac:spMkLst>
            <pc:docMk/>
            <pc:sldMk cId="3421427332" sldId="259"/>
            <ac:spMk id="3" creationId="{90563DF4-A253-48A8-B434-3AC3AE67FE70}"/>
          </ac:spMkLst>
        </pc:spChg>
        <pc:spChg chg="add del mod">
          <ac:chgData name="Richard Kerr" userId="af4a0a67-010f-4872-abfb-87adb1c99275" providerId="ADAL" clId="{22D9BF00-A1A1-4E36-AA5F-77033A0BDE9C}" dt="2020-10-26T18:45:43.562" v="263"/>
          <ac:spMkLst>
            <pc:docMk/>
            <pc:sldMk cId="3421427332" sldId="259"/>
            <ac:spMk id="4" creationId="{2D09B3D7-D6B4-4B1D-B905-7657EC5E3281}"/>
          </ac:spMkLst>
        </pc:spChg>
        <pc:spChg chg="add del mod">
          <ac:chgData name="Richard Kerr" userId="af4a0a67-010f-4872-abfb-87adb1c99275" providerId="ADAL" clId="{22D9BF00-A1A1-4E36-AA5F-77033A0BDE9C}" dt="2020-10-26T16:35:46.488" v="235"/>
          <ac:spMkLst>
            <pc:docMk/>
            <pc:sldMk cId="3421427332" sldId="259"/>
            <ac:spMk id="5" creationId="{F63E4D24-4F6D-4FF3-AFF4-578C65886F88}"/>
          </ac:spMkLst>
        </pc:spChg>
        <pc:spChg chg="add del mod">
          <ac:chgData name="Richard Kerr" userId="af4a0a67-010f-4872-abfb-87adb1c99275" providerId="ADAL" clId="{22D9BF00-A1A1-4E36-AA5F-77033A0BDE9C}" dt="2020-10-26T18:48:04.951" v="272"/>
          <ac:spMkLst>
            <pc:docMk/>
            <pc:sldMk cId="3421427332" sldId="259"/>
            <ac:spMk id="7" creationId="{0D997F1F-BDE1-4C99-872B-6F88E55A612A}"/>
          </ac:spMkLst>
        </pc:spChg>
        <pc:spChg chg="add del mod">
          <ac:chgData name="Richard Kerr" userId="af4a0a67-010f-4872-abfb-87adb1c99275" providerId="ADAL" clId="{22D9BF00-A1A1-4E36-AA5F-77033A0BDE9C}" dt="2020-10-26T16:44:58.910" v="250"/>
          <ac:spMkLst>
            <pc:docMk/>
            <pc:sldMk cId="3421427332" sldId="259"/>
            <ac:spMk id="8" creationId="{F98AFC6A-8117-4D65-9FB6-7EB93F6CEEAE}"/>
          </ac:spMkLst>
        </pc:spChg>
        <pc:picChg chg="add del mod">
          <ac:chgData name="Richard Kerr" userId="af4a0a67-010f-4872-abfb-87adb1c99275" providerId="ADAL" clId="{22D9BF00-A1A1-4E36-AA5F-77033A0BDE9C}" dt="2020-10-26T16:35:42.078" v="234" actId="478"/>
          <ac:picMkLst>
            <pc:docMk/>
            <pc:sldMk cId="3421427332" sldId="259"/>
            <ac:picMk id="4" creationId="{E97945F6-B415-45F0-88A5-75A41AED3F44}"/>
          </ac:picMkLst>
        </pc:picChg>
        <pc:picChg chg="add del mod">
          <ac:chgData name="Richard Kerr" userId="af4a0a67-010f-4872-abfb-87adb1c99275" providerId="ADAL" clId="{22D9BF00-A1A1-4E36-AA5F-77033A0BDE9C}" dt="2020-10-26T18:47:51.927" v="271" actId="478"/>
          <ac:picMkLst>
            <pc:docMk/>
            <pc:sldMk cId="3421427332" sldId="259"/>
            <ac:picMk id="5" creationId="{FB84B15C-1CE9-4993-BB9E-AD0816BA01F2}"/>
          </ac:picMkLst>
        </pc:picChg>
        <pc:picChg chg="add del mod">
          <ac:chgData name="Richard Kerr" userId="af4a0a67-010f-4872-abfb-87adb1c99275" providerId="ADAL" clId="{22D9BF00-A1A1-4E36-AA5F-77033A0BDE9C}" dt="2020-10-26T16:44:56.110" v="249" actId="478"/>
          <ac:picMkLst>
            <pc:docMk/>
            <pc:sldMk cId="3421427332" sldId="259"/>
            <ac:picMk id="6" creationId="{B1B0DA72-8A24-4FE8-97AA-B9CEDB2C2C24}"/>
          </ac:picMkLst>
        </pc:picChg>
        <pc:picChg chg="add mod">
          <ac:chgData name="Richard Kerr" userId="af4a0a67-010f-4872-abfb-87adb1c99275" providerId="ADAL" clId="{22D9BF00-A1A1-4E36-AA5F-77033A0BDE9C}" dt="2020-10-26T18:48:12.793" v="275" actId="1076"/>
          <ac:picMkLst>
            <pc:docMk/>
            <pc:sldMk cId="3421427332" sldId="259"/>
            <ac:picMk id="8" creationId="{D95BB41B-5A12-4E46-8CF9-F9DA24138455}"/>
          </ac:picMkLst>
        </pc:picChg>
        <pc:picChg chg="add del mod">
          <ac:chgData name="Richard Kerr" userId="af4a0a67-010f-4872-abfb-87adb1c99275" providerId="ADAL" clId="{22D9BF00-A1A1-4E36-AA5F-77033A0BDE9C}" dt="2020-10-26T18:45:39.522" v="262" actId="478"/>
          <ac:picMkLst>
            <pc:docMk/>
            <pc:sldMk cId="3421427332" sldId="259"/>
            <ac:picMk id="9" creationId="{7D24CC2E-A830-44DC-91D8-19753B9CC85B}"/>
          </ac:picMkLst>
        </pc:picChg>
      </pc:sldChg>
      <pc:sldChg chg="addSp delSp modSp new mod">
        <pc:chgData name="Richard Kerr" userId="af4a0a67-010f-4872-abfb-87adb1c99275" providerId="ADAL" clId="{22D9BF00-A1A1-4E36-AA5F-77033A0BDE9C}" dt="2020-10-27T19:04:11.532" v="704" actId="1076"/>
        <pc:sldMkLst>
          <pc:docMk/>
          <pc:sldMk cId="6929219" sldId="260"/>
        </pc:sldMkLst>
        <pc:spChg chg="mod">
          <ac:chgData name="Richard Kerr" userId="af4a0a67-010f-4872-abfb-87adb1c99275" providerId="ADAL" clId="{22D9BF00-A1A1-4E36-AA5F-77033A0BDE9C}" dt="2020-10-23T20:33:57.509" v="173" actId="14100"/>
          <ac:spMkLst>
            <pc:docMk/>
            <pc:sldMk cId="6929219" sldId="260"/>
            <ac:spMk id="2" creationId="{1FE29452-C22F-4EFA-932A-C64D84F18677}"/>
          </ac:spMkLst>
        </pc:spChg>
        <pc:spChg chg="add mod">
          <ac:chgData name="Richard Kerr" userId="af4a0a67-010f-4872-abfb-87adb1c99275" providerId="ADAL" clId="{22D9BF00-A1A1-4E36-AA5F-77033A0BDE9C}" dt="2020-10-27T19:04:11.532" v="704" actId="1076"/>
          <ac:spMkLst>
            <pc:docMk/>
            <pc:sldMk cId="6929219" sldId="260"/>
            <ac:spMk id="3" creationId="{5523DB2A-73E0-467E-AC87-417307E07758}"/>
          </ac:spMkLst>
        </pc:spChg>
        <pc:spChg chg="del">
          <ac:chgData name="Richard Kerr" userId="af4a0a67-010f-4872-abfb-87adb1c99275" providerId="ADAL" clId="{22D9BF00-A1A1-4E36-AA5F-77033A0BDE9C}" dt="2020-10-23T20:46:24.127" v="195"/>
          <ac:spMkLst>
            <pc:docMk/>
            <pc:sldMk cId="6929219" sldId="260"/>
            <ac:spMk id="3" creationId="{9F36A19A-3ECF-4F80-84A4-CB571786CD73}"/>
          </ac:spMkLst>
        </pc:spChg>
        <pc:spChg chg="add del mod">
          <ac:chgData name="Richard Kerr" userId="af4a0a67-010f-4872-abfb-87adb1c99275" providerId="ADAL" clId="{22D9BF00-A1A1-4E36-AA5F-77033A0BDE9C}" dt="2020-10-26T18:47:19.535" v="268"/>
          <ac:spMkLst>
            <pc:docMk/>
            <pc:sldMk cId="6929219" sldId="260"/>
            <ac:spMk id="4" creationId="{4939648B-9D2B-4000-874B-323F375D493F}"/>
          </ac:spMkLst>
        </pc:spChg>
        <pc:spChg chg="add del mod">
          <ac:chgData name="Richard Kerr" userId="af4a0a67-010f-4872-abfb-87adb1c99275" providerId="ADAL" clId="{22D9BF00-A1A1-4E36-AA5F-77033A0BDE9C}" dt="2020-10-26T16:36:12.003" v="240"/>
          <ac:spMkLst>
            <pc:docMk/>
            <pc:sldMk cId="6929219" sldId="260"/>
            <ac:spMk id="5" creationId="{DE6D606C-5A28-4631-AC78-F00E34F5CFD6}"/>
          </ac:spMkLst>
        </pc:spChg>
        <pc:spChg chg="add del mod">
          <ac:chgData name="Richard Kerr" userId="af4a0a67-010f-4872-abfb-87adb1c99275" providerId="ADAL" clId="{22D9BF00-A1A1-4E36-AA5F-77033A0BDE9C}" dt="2020-10-26T18:48:26.202" v="277"/>
          <ac:spMkLst>
            <pc:docMk/>
            <pc:sldMk cId="6929219" sldId="260"/>
            <ac:spMk id="7" creationId="{E645F3ED-DF81-4C8E-A53E-1C18BA17ED3E}"/>
          </ac:spMkLst>
        </pc:spChg>
        <pc:spChg chg="add del mod">
          <ac:chgData name="Richard Kerr" userId="af4a0a67-010f-4872-abfb-87adb1c99275" providerId="ADAL" clId="{22D9BF00-A1A1-4E36-AA5F-77033A0BDE9C}" dt="2020-10-26T16:45:20.244" v="255"/>
          <ac:spMkLst>
            <pc:docMk/>
            <pc:sldMk cId="6929219" sldId="260"/>
            <ac:spMk id="8" creationId="{44051AB7-B74C-49B4-91DE-7A8B9C33F924}"/>
          </ac:spMkLst>
        </pc:spChg>
        <pc:picChg chg="add del mod">
          <ac:chgData name="Richard Kerr" userId="af4a0a67-010f-4872-abfb-87adb1c99275" providerId="ADAL" clId="{22D9BF00-A1A1-4E36-AA5F-77033A0BDE9C}" dt="2020-10-26T16:36:06.381" v="239" actId="478"/>
          <ac:picMkLst>
            <pc:docMk/>
            <pc:sldMk cId="6929219" sldId="260"/>
            <ac:picMk id="4" creationId="{642D11B9-E432-4348-A547-53D4BEE6D996}"/>
          </ac:picMkLst>
        </pc:picChg>
        <pc:picChg chg="add del mod">
          <ac:chgData name="Richard Kerr" userId="af4a0a67-010f-4872-abfb-87adb1c99275" providerId="ADAL" clId="{22D9BF00-A1A1-4E36-AA5F-77033A0BDE9C}" dt="2020-10-26T18:48:23.820" v="276" actId="478"/>
          <ac:picMkLst>
            <pc:docMk/>
            <pc:sldMk cId="6929219" sldId="260"/>
            <ac:picMk id="5" creationId="{5070B7E4-7FB0-43A0-A794-36F6B739D7DB}"/>
          </ac:picMkLst>
        </pc:picChg>
        <pc:picChg chg="add del mod">
          <ac:chgData name="Richard Kerr" userId="af4a0a67-010f-4872-abfb-87adb1c99275" providerId="ADAL" clId="{22D9BF00-A1A1-4E36-AA5F-77033A0BDE9C}" dt="2020-10-26T16:45:17.644" v="254" actId="478"/>
          <ac:picMkLst>
            <pc:docMk/>
            <pc:sldMk cId="6929219" sldId="260"/>
            <ac:picMk id="6" creationId="{69641BCF-FAFB-4371-9BE0-F95BDFF30699}"/>
          </ac:picMkLst>
        </pc:picChg>
        <pc:picChg chg="add mod">
          <ac:chgData name="Richard Kerr" userId="af4a0a67-010f-4872-abfb-87adb1c99275" providerId="ADAL" clId="{22D9BF00-A1A1-4E36-AA5F-77033A0BDE9C}" dt="2020-10-26T18:48:32.452" v="279" actId="14100"/>
          <ac:picMkLst>
            <pc:docMk/>
            <pc:sldMk cId="6929219" sldId="260"/>
            <ac:picMk id="8" creationId="{DB71A378-EF92-4805-B714-A90339635592}"/>
          </ac:picMkLst>
        </pc:picChg>
        <pc:picChg chg="add del mod">
          <ac:chgData name="Richard Kerr" userId="af4a0a67-010f-4872-abfb-87adb1c99275" providerId="ADAL" clId="{22D9BF00-A1A1-4E36-AA5F-77033A0BDE9C}" dt="2020-10-26T18:47:16.645" v="267" actId="478"/>
          <ac:picMkLst>
            <pc:docMk/>
            <pc:sldMk cId="6929219" sldId="260"/>
            <ac:picMk id="9" creationId="{8C09D3D5-3E6E-4876-ADCA-839CB360378F}"/>
          </ac:picMkLst>
        </pc:picChg>
      </pc:sldChg>
      <pc:sldChg chg="addSp delSp modSp new mod">
        <pc:chgData name="Richard Kerr" userId="af4a0a67-010f-4872-abfb-87adb1c99275" providerId="ADAL" clId="{22D9BF00-A1A1-4E36-AA5F-77033A0BDE9C}" dt="2020-10-27T19:04:22.636" v="706" actId="1076"/>
        <pc:sldMkLst>
          <pc:docMk/>
          <pc:sldMk cId="648655931" sldId="261"/>
        </pc:sldMkLst>
        <pc:spChg chg="mod">
          <ac:chgData name="Richard Kerr" userId="af4a0a67-010f-4872-abfb-87adb1c99275" providerId="ADAL" clId="{22D9BF00-A1A1-4E36-AA5F-77033A0BDE9C}" dt="2020-10-23T20:34:06.764" v="176" actId="14100"/>
          <ac:spMkLst>
            <pc:docMk/>
            <pc:sldMk cId="648655931" sldId="261"/>
            <ac:spMk id="2" creationId="{C428819F-BC7F-46EE-AFC9-9C7F238E3492}"/>
          </ac:spMkLst>
        </pc:spChg>
        <pc:spChg chg="add mod">
          <ac:chgData name="Richard Kerr" userId="af4a0a67-010f-4872-abfb-87adb1c99275" providerId="ADAL" clId="{22D9BF00-A1A1-4E36-AA5F-77033A0BDE9C}" dt="2020-10-27T19:04:22.636" v="706" actId="1076"/>
          <ac:spMkLst>
            <pc:docMk/>
            <pc:sldMk cId="648655931" sldId="261"/>
            <ac:spMk id="3" creationId="{2A477AE0-487B-4429-9DE0-CD7198B170FB}"/>
          </ac:spMkLst>
        </pc:spChg>
        <pc:spChg chg="del">
          <ac:chgData name="Richard Kerr" userId="af4a0a67-010f-4872-abfb-87adb1c99275" providerId="ADAL" clId="{22D9BF00-A1A1-4E36-AA5F-77033A0BDE9C}" dt="2020-10-23T20:46:58.363" v="198"/>
          <ac:spMkLst>
            <pc:docMk/>
            <pc:sldMk cId="648655931" sldId="261"/>
            <ac:spMk id="3" creationId="{53A14E37-B406-45FC-8B0E-4250E4047A00}"/>
          </ac:spMkLst>
        </pc:spChg>
        <pc:spChg chg="add del mod">
          <ac:chgData name="Richard Kerr" userId="af4a0a67-010f-4872-abfb-87adb1c99275" providerId="ADAL" clId="{22D9BF00-A1A1-4E36-AA5F-77033A0BDE9C}" dt="2020-10-26T18:48:50.124" v="281"/>
          <ac:spMkLst>
            <pc:docMk/>
            <pc:sldMk cId="648655931" sldId="261"/>
            <ac:spMk id="4" creationId="{933ECCF3-C8AF-4084-B474-24C1D1E15F2E}"/>
          </ac:spMkLst>
        </pc:spChg>
        <pc:spChg chg="add del mod">
          <ac:chgData name="Richard Kerr" userId="af4a0a67-010f-4872-abfb-87adb1c99275" providerId="ADAL" clId="{22D9BF00-A1A1-4E36-AA5F-77033A0BDE9C}" dt="2020-10-26T16:36:35.123" v="245"/>
          <ac:spMkLst>
            <pc:docMk/>
            <pc:sldMk cId="648655931" sldId="261"/>
            <ac:spMk id="5" creationId="{52CC3525-5D86-4EEE-8069-7DBA93CDD569}"/>
          </ac:spMkLst>
        </pc:spChg>
        <pc:spChg chg="add del mod">
          <ac:chgData name="Richard Kerr" userId="af4a0a67-010f-4872-abfb-87adb1c99275" providerId="ADAL" clId="{22D9BF00-A1A1-4E36-AA5F-77033A0BDE9C}" dt="2020-10-26T16:45:44.322" v="259"/>
          <ac:spMkLst>
            <pc:docMk/>
            <pc:sldMk cId="648655931" sldId="261"/>
            <ac:spMk id="8" creationId="{E48AFAD9-D511-4065-9284-0C33EAAA8223}"/>
          </ac:spMkLst>
        </pc:spChg>
        <pc:picChg chg="add del mod">
          <ac:chgData name="Richard Kerr" userId="af4a0a67-010f-4872-abfb-87adb1c99275" providerId="ADAL" clId="{22D9BF00-A1A1-4E36-AA5F-77033A0BDE9C}" dt="2020-10-26T16:36:32.389" v="244" actId="478"/>
          <ac:picMkLst>
            <pc:docMk/>
            <pc:sldMk cId="648655931" sldId="261"/>
            <ac:picMk id="4" creationId="{AF96544E-41B8-400A-B20D-C976F5594CE0}"/>
          </ac:picMkLst>
        </pc:picChg>
        <pc:picChg chg="add mod">
          <ac:chgData name="Richard Kerr" userId="af4a0a67-010f-4872-abfb-87adb1c99275" providerId="ADAL" clId="{22D9BF00-A1A1-4E36-AA5F-77033A0BDE9C}" dt="2020-10-26T18:48:56.578" v="283" actId="14100"/>
          <ac:picMkLst>
            <pc:docMk/>
            <pc:sldMk cId="648655931" sldId="261"/>
            <ac:picMk id="5" creationId="{3A04B4B5-7F01-4CE3-A902-EA334579A5A9}"/>
          </ac:picMkLst>
        </pc:picChg>
        <pc:picChg chg="add del mod">
          <ac:chgData name="Richard Kerr" userId="af4a0a67-010f-4872-abfb-87adb1c99275" providerId="ADAL" clId="{22D9BF00-A1A1-4E36-AA5F-77033A0BDE9C}" dt="2020-10-26T16:45:29.470" v="258" actId="478"/>
          <ac:picMkLst>
            <pc:docMk/>
            <pc:sldMk cId="648655931" sldId="261"/>
            <ac:picMk id="6" creationId="{C29ED0EF-C221-434D-B643-90BFBB9199D4}"/>
          </ac:picMkLst>
        </pc:picChg>
        <pc:picChg chg="add del mod">
          <ac:chgData name="Richard Kerr" userId="af4a0a67-010f-4872-abfb-87adb1c99275" providerId="ADAL" clId="{22D9BF00-A1A1-4E36-AA5F-77033A0BDE9C}" dt="2020-10-26T18:48:47.278" v="280" actId="478"/>
          <ac:picMkLst>
            <pc:docMk/>
            <pc:sldMk cId="648655931" sldId="261"/>
            <ac:picMk id="9" creationId="{0D243BF0-EB5D-4254-80F4-00041591B712}"/>
          </ac:picMkLst>
        </pc:picChg>
      </pc:sldChg>
      <pc:sldChg chg="addSp delSp modSp new mod">
        <pc:chgData name="Richard Kerr" userId="af4a0a67-010f-4872-abfb-87adb1c99275" providerId="ADAL" clId="{22D9BF00-A1A1-4E36-AA5F-77033A0BDE9C}" dt="2020-10-26T20:33:54.586" v="457" actId="1076"/>
        <pc:sldMkLst>
          <pc:docMk/>
          <pc:sldMk cId="1704495417" sldId="262"/>
        </pc:sldMkLst>
        <pc:spChg chg="mod">
          <ac:chgData name="Richard Kerr" userId="af4a0a67-010f-4872-abfb-87adb1c99275" providerId="ADAL" clId="{22D9BF00-A1A1-4E36-AA5F-77033A0BDE9C}" dt="2020-10-26T20:33:42.025" v="452" actId="27636"/>
          <ac:spMkLst>
            <pc:docMk/>
            <pc:sldMk cId="1704495417" sldId="262"/>
            <ac:spMk id="2" creationId="{3AE99D2D-504D-4950-B004-F9D5D6C84FC9}"/>
          </ac:spMkLst>
        </pc:spChg>
        <pc:spChg chg="add del">
          <ac:chgData name="Richard Kerr" userId="af4a0a67-010f-4872-abfb-87adb1c99275" providerId="ADAL" clId="{22D9BF00-A1A1-4E36-AA5F-77033A0BDE9C}" dt="2020-10-23T20:47:41.206" v="204"/>
          <ac:spMkLst>
            <pc:docMk/>
            <pc:sldMk cId="1704495417" sldId="262"/>
            <ac:spMk id="3" creationId="{A000FA54-69DD-473B-8B5D-936D8FA67FAF}"/>
          </ac:spMkLst>
        </pc:spChg>
        <pc:spChg chg="add del mod">
          <ac:chgData name="Richard Kerr" userId="af4a0a67-010f-4872-abfb-87adb1c99275" providerId="ADAL" clId="{22D9BF00-A1A1-4E36-AA5F-77033A0BDE9C}" dt="2020-10-26T20:33:44.593" v="453" actId="478"/>
          <ac:spMkLst>
            <pc:docMk/>
            <pc:sldMk cId="1704495417" sldId="262"/>
            <ac:spMk id="4" creationId="{881B4CC1-353E-49E4-880F-E08ED05B9C2A}"/>
          </ac:spMkLst>
        </pc:spChg>
        <pc:graphicFrameChg chg="add del mod">
          <ac:chgData name="Richard Kerr" userId="af4a0a67-010f-4872-abfb-87adb1c99275" providerId="ADAL" clId="{22D9BF00-A1A1-4E36-AA5F-77033A0BDE9C}" dt="2020-10-23T20:47:38.969" v="203"/>
          <ac:graphicFrameMkLst>
            <pc:docMk/>
            <pc:sldMk cId="1704495417" sldId="262"/>
            <ac:graphicFrameMk id="4" creationId="{426E1602-0AED-43C8-9152-E16737847BF2}"/>
          </ac:graphicFrameMkLst>
        </pc:graphicFrameChg>
        <pc:picChg chg="add del mod">
          <ac:chgData name="Richard Kerr" userId="af4a0a67-010f-4872-abfb-87adb1c99275" providerId="ADAL" clId="{22D9BF00-A1A1-4E36-AA5F-77033A0BDE9C}" dt="2020-10-26T20:33:15.898" v="444" actId="478"/>
          <ac:picMkLst>
            <pc:docMk/>
            <pc:sldMk cId="1704495417" sldId="262"/>
            <ac:picMk id="5" creationId="{43478EA8-05B9-41F4-B85A-069C0860D1A6}"/>
          </ac:picMkLst>
        </pc:picChg>
        <pc:picChg chg="add mod">
          <ac:chgData name="Richard Kerr" userId="af4a0a67-010f-4872-abfb-87adb1c99275" providerId="ADAL" clId="{22D9BF00-A1A1-4E36-AA5F-77033A0BDE9C}" dt="2020-10-26T20:33:54.586" v="457" actId="1076"/>
          <ac:picMkLst>
            <pc:docMk/>
            <pc:sldMk cId="1704495417" sldId="262"/>
            <ac:picMk id="6" creationId="{06CE2309-F78A-496D-B99B-9338FFE5F2C5}"/>
          </ac:picMkLst>
        </pc:picChg>
      </pc:sldChg>
      <pc:sldChg chg="addSp modSp mod">
        <pc:chgData name="Richard Kerr" userId="af4a0a67-010f-4872-abfb-87adb1c99275" providerId="ADAL" clId="{22D9BF00-A1A1-4E36-AA5F-77033A0BDE9C}" dt="2020-10-27T19:04:51.920" v="709" actId="14100"/>
        <pc:sldMkLst>
          <pc:docMk/>
          <pc:sldMk cId="2090689025" sldId="263"/>
        </pc:sldMkLst>
        <pc:spChg chg="add mod">
          <ac:chgData name="Richard Kerr" userId="af4a0a67-010f-4872-abfb-87adb1c99275" providerId="ADAL" clId="{22D9BF00-A1A1-4E36-AA5F-77033A0BDE9C}" dt="2020-10-25T17:48:13.317" v="227" actId="692"/>
          <ac:spMkLst>
            <pc:docMk/>
            <pc:sldMk cId="2090689025" sldId="263"/>
            <ac:spMk id="7" creationId="{C77EEC15-7DAF-436B-9007-05D2658FC456}"/>
          </ac:spMkLst>
        </pc:spChg>
        <pc:spChg chg="mod">
          <ac:chgData name="Richard Kerr" userId="af4a0a67-010f-4872-abfb-87adb1c99275" providerId="ADAL" clId="{22D9BF00-A1A1-4E36-AA5F-77033A0BDE9C}" dt="2020-10-27T19:04:51.920" v="709" actId="14100"/>
          <ac:spMkLst>
            <pc:docMk/>
            <pc:sldMk cId="2090689025" sldId="263"/>
            <ac:spMk id="9" creationId="{6DABBC07-B057-45FF-A3BE-D2B87351FC89}"/>
          </ac:spMkLst>
        </pc:spChg>
        <pc:spChg chg="mod">
          <ac:chgData name="Richard Kerr" userId="af4a0a67-010f-4872-abfb-87adb1c99275" providerId="ADAL" clId="{22D9BF00-A1A1-4E36-AA5F-77033A0BDE9C}" dt="2020-10-25T17:48:41.096" v="231" actId="1076"/>
          <ac:spMkLst>
            <pc:docMk/>
            <pc:sldMk cId="2090689025" sldId="263"/>
            <ac:spMk id="29" creationId="{7BD3C954-19C2-459B-BCD7-1A3773269DA1}"/>
          </ac:spMkLst>
        </pc:spChg>
        <pc:spChg chg="mod">
          <ac:chgData name="Richard Kerr" userId="af4a0a67-010f-4872-abfb-87adb1c99275" providerId="ADAL" clId="{22D9BF00-A1A1-4E36-AA5F-77033A0BDE9C}" dt="2020-10-25T17:48:19.593" v="228" actId="1076"/>
          <ac:spMkLst>
            <pc:docMk/>
            <pc:sldMk cId="2090689025" sldId="263"/>
            <ac:spMk id="35" creationId="{5850C780-BEED-4AF0-9D48-03BA596FCD24}"/>
          </ac:spMkLst>
        </pc:spChg>
        <pc:cxnChg chg="mod">
          <ac:chgData name="Richard Kerr" userId="af4a0a67-010f-4872-abfb-87adb1c99275" providerId="ADAL" clId="{22D9BF00-A1A1-4E36-AA5F-77033A0BDE9C}" dt="2020-10-25T17:48:45.647" v="232" actId="14100"/>
          <ac:cxnSpMkLst>
            <pc:docMk/>
            <pc:sldMk cId="2090689025" sldId="263"/>
            <ac:cxnSpMk id="49" creationId="{BCE094E1-CD65-4399-8F33-F6846CC0A10F}"/>
          </ac:cxnSpMkLst>
        </pc:cxnChg>
        <pc:cxnChg chg="mod">
          <ac:chgData name="Richard Kerr" userId="af4a0a67-010f-4872-abfb-87adb1c99275" providerId="ADAL" clId="{22D9BF00-A1A1-4E36-AA5F-77033A0BDE9C}" dt="2020-10-25T17:48:24.029" v="229" actId="14100"/>
          <ac:cxnSpMkLst>
            <pc:docMk/>
            <pc:sldMk cId="2090689025" sldId="263"/>
            <ac:cxnSpMk id="53" creationId="{CF7E3D93-7FC4-405E-B992-E8ED8BE157E6}"/>
          </ac:cxnSpMkLst>
        </pc:cxnChg>
      </pc:sldChg>
      <pc:sldChg chg="modSp mod">
        <pc:chgData name="Richard Kerr" userId="af4a0a67-010f-4872-abfb-87adb1c99275" providerId="ADAL" clId="{22D9BF00-A1A1-4E36-AA5F-77033A0BDE9C}" dt="2020-10-28T13:16:46.860" v="1058" actId="20577"/>
        <pc:sldMkLst>
          <pc:docMk/>
          <pc:sldMk cId="845473409" sldId="264"/>
        </pc:sldMkLst>
        <pc:spChg chg="mod">
          <ac:chgData name="Richard Kerr" userId="af4a0a67-010f-4872-abfb-87adb1c99275" providerId="ADAL" clId="{22D9BF00-A1A1-4E36-AA5F-77033A0BDE9C}" dt="2020-10-28T13:16:46.860" v="1058" actId="20577"/>
          <ac:spMkLst>
            <pc:docMk/>
            <pc:sldMk cId="845473409" sldId="264"/>
            <ac:spMk id="3" creationId="{0D23D949-3CA9-457A-93E2-5A75EDF7F182}"/>
          </ac:spMkLst>
        </pc:spChg>
      </pc:sldChg>
      <pc:sldChg chg="addSp delSp modSp mod">
        <pc:chgData name="Richard Kerr" userId="af4a0a67-010f-4872-abfb-87adb1c99275" providerId="ADAL" clId="{22D9BF00-A1A1-4E36-AA5F-77033A0BDE9C}" dt="2020-10-26T19:07:37.796" v="362" actId="1076"/>
        <pc:sldMkLst>
          <pc:docMk/>
          <pc:sldMk cId="2174839668" sldId="265"/>
        </pc:sldMkLst>
        <pc:spChg chg="mod">
          <ac:chgData name="Richard Kerr" userId="af4a0a67-010f-4872-abfb-87adb1c99275" providerId="ADAL" clId="{22D9BF00-A1A1-4E36-AA5F-77033A0BDE9C}" dt="2020-10-26T19:07:37.796" v="362" actId="1076"/>
          <ac:spMkLst>
            <pc:docMk/>
            <pc:sldMk cId="2174839668" sldId="265"/>
            <ac:spMk id="2" creationId="{A66E46DC-B518-479D-9B7A-9228056834B7}"/>
          </ac:spMkLst>
        </pc:spChg>
        <pc:spChg chg="del">
          <ac:chgData name="Richard Kerr" userId="af4a0a67-010f-4872-abfb-87adb1c99275" providerId="ADAL" clId="{22D9BF00-A1A1-4E36-AA5F-77033A0BDE9C}" dt="2020-10-26T19:03:26.507" v="287" actId="478"/>
          <ac:spMkLst>
            <pc:docMk/>
            <pc:sldMk cId="2174839668" sldId="265"/>
            <ac:spMk id="3" creationId="{95A15B0D-3D77-4742-A6D7-6988F355820C}"/>
          </ac:spMkLst>
        </pc:spChg>
        <pc:picChg chg="add del mod">
          <ac:chgData name="Richard Kerr" userId="af4a0a67-010f-4872-abfb-87adb1c99275" providerId="ADAL" clId="{22D9BF00-A1A1-4E36-AA5F-77033A0BDE9C}" dt="2020-10-26T19:06:55.674" v="346" actId="478"/>
          <ac:picMkLst>
            <pc:docMk/>
            <pc:sldMk cId="2174839668" sldId="265"/>
            <ac:picMk id="4" creationId="{DA4E58D4-B71C-48FE-BB4D-C1008499958D}"/>
          </ac:picMkLst>
        </pc:picChg>
        <pc:picChg chg="add mod">
          <ac:chgData name="Richard Kerr" userId="af4a0a67-010f-4872-abfb-87adb1c99275" providerId="ADAL" clId="{22D9BF00-A1A1-4E36-AA5F-77033A0BDE9C}" dt="2020-10-26T19:07:28.856" v="355" actId="1076"/>
          <ac:picMkLst>
            <pc:docMk/>
            <pc:sldMk cId="2174839668" sldId="265"/>
            <ac:picMk id="5" creationId="{C7050FC9-4D51-4B56-A54A-2C69AE4926BC}"/>
          </ac:picMkLst>
        </pc:picChg>
      </pc:sldChg>
      <pc:sldChg chg="addSp delSp modSp mod">
        <pc:chgData name="Richard Kerr" userId="af4a0a67-010f-4872-abfb-87adb1c99275" providerId="ADAL" clId="{22D9BF00-A1A1-4E36-AA5F-77033A0BDE9C}" dt="2020-10-27T19:18:56.138" v="806" actId="20577"/>
        <pc:sldMkLst>
          <pc:docMk/>
          <pc:sldMk cId="684252635" sldId="266"/>
        </pc:sldMkLst>
        <pc:spChg chg="mod">
          <ac:chgData name="Richard Kerr" userId="af4a0a67-010f-4872-abfb-87adb1c99275" providerId="ADAL" clId="{22D9BF00-A1A1-4E36-AA5F-77033A0BDE9C}" dt="2020-10-25T17:49:13.763" v="233" actId="1076"/>
          <ac:spMkLst>
            <pc:docMk/>
            <pc:sldMk cId="684252635" sldId="266"/>
            <ac:spMk id="2" creationId="{7582B721-C884-4A8A-8450-E4CD7EBD625D}"/>
          </ac:spMkLst>
        </pc:spChg>
        <pc:spChg chg="add mod">
          <ac:chgData name="Richard Kerr" userId="af4a0a67-010f-4872-abfb-87adb1c99275" providerId="ADAL" clId="{22D9BF00-A1A1-4E36-AA5F-77033A0BDE9C}" dt="2020-10-27T19:18:11.719" v="770" actId="1076"/>
          <ac:spMkLst>
            <pc:docMk/>
            <pc:sldMk cId="684252635" sldId="266"/>
            <ac:spMk id="3" creationId="{784E6577-781D-4461-BDBE-32F4245FD728}"/>
          </ac:spMkLst>
        </pc:spChg>
        <pc:spChg chg="add del">
          <ac:chgData name="Richard Kerr" userId="af4a0a67-010f-4872-abfb-87adb1c99275" providerId="ADAL" clId="{22D9BF00-A1A1-4E36-AA5F-77033A0BDE9C}" dt="2020-10-27T19:06:56.151" v="718" actId="478"/>
          <ac:spMkLst>
            <pc:docMk/>
            <pc:sldMk cId="684252635" sldId="266"/>
            <ac:spMk id="5" creationId="{ABCAF1DC-F5AE-4BAA-B80E-FE89AA552CC3}"/>
          </ac:spMkLst>
        </pc:spChg>
        <pc:spChg chg="add del">
          <ac:chgData name="Richard Kerr" userId="af4a0a67-010f-4872-abfb-87adb1c99275" providerId="ADAL" clId="{22D9BF00-A1A1-4E36-AA5F-77033A0BDE9C}" dt="2020-10-27T19:06:52.871" v="717" actId="478"/>
          <ac:spMkLst>
            <pc:docMk/>
            <pc:sldMk cId="684252635" sldId="266"/>
            <ac:spMk id="7" creationId="{4841DEBC-F471-4E08-982A-C8870059A790}"/>
          </ac:spMkLst>
        </pc:spChg>
        <pc:spChg chg="add del">
          <ac:chgData name="Richard Kerr" userId="af4a0a67-010f-4872-abfb-87adb1c99275" providerId="ADAL" clId="{22D9BF00-A1A1-4E36-AA5F-77033A0BDE9C}" dt="2020-10-27T19:06:49.545" v="716" actId="478"/>
          <ac:spMkLst>
            <pc:docMk/>
            <pc:sldMk cId="684252635" sldId="266"/>
            <ac:spMk id="9" creationId="{04B39F23-E095-4A51-8021-B316BEFE8FB6}"/>
          </ac:spMkLst>
        </pc:spChg>
        <pc:spChg chg="add mod">
          <ac:chgData name="Richard Kerr" userId="af4a0a67-010f-4872-abfb-87adb1c99275" providerId="ADAL" clId="{22D9BF00-A1A1-4E36-AA5F-77033A0BDE9C}" dt="2020-10-27T19:18:31.081" v="787" actId="20577"/>
          <ac:spMkLst>
            <pc:docMk/>
            <pc:sldMk cId="684252635" sldId="266"/>
            <ac:spMk id="11" creationId="{B5DD1893-9255-47F6-A979-5DAEE519B0F2}"/>
          </ac:spMkLst>
        </pc:spChg>
        <pc:spChg chg="add mod">
          <ac:chgData name="Richard Kerr" userId="af4a0a67-010f-4872-abfb-87adb1c99275" providerId="ADAL" clId="{22D9BF00-A1A1-4E36-AA5F-77033A0BDE9C}" dt="2020-10-27T19:18:48.505" v="800" actId="20577"/>
          <ac:spMkLst>
            <pc:docMk/>
            <pc:sldMk cId="684252635" sldId="266"/>
            <ac:spMk id="13" creationId="{CEE0999C-E9A2-405B-BFE1-F12AAD608BB1}"/>
          </ac:spMkLst>
        </pc:spChg>
        <pc:spChg chg="add mod">
          <ac:chgData name="Richard Kerr" userId="af4a0a67-010f-4872-abfb-87adb1c99275" providerId="ADAL" clId="{22D9BF00-A1A1-4E36-AA5F-77033A0BDE9C}" dt="2020-10-27T19:06:42.960" v="713" actId="1076"/>
          <ac:spMkLst>
            <pc:docMk/>
            <pc:sldMk cId="684252635" sldId="266"/>
            <ac:spMk id="15" creationId="{2AF035FE-0C8C-4363-B6C8-32F7725AB724}"/>
          </ac:spMkLst>
        </pc:spChg>
        <pc:spChg chg="add mod">
          <ac:chgData name="Richard Kerr" userId="af4a0a67-010f-4872-abfb-87adb1c99275" providerId="ADAL" clId="{22D9BF00-A1A1-4E36-AA5F-77033A0BDE9C}" dt="2020-10-27T19:18:39.746" v="791" actId="20577"/>
          <ac:spMkLst>
            <pc:docMk/>
            <pc:sldMk cId="684252635" sldId="266"/>
            <ac:spMk id="17" creationId="{DB84D2DB-5AA5-41C6-A095-E2B36A55E0A3}"/>
          </ac:spMkLst>
        </pc:spChg>
        <pc:spChg chg="add mod">
          <ac:chgData name="Richard Kerr" userId="af4a0a67-010f-4872-abfb-87adb1c99275" providerId="ADAL" clId="{22D9BF00-A1A1-4E36-AA5F-77033A0BDE9C}" dt="2020-10-27T19:18:25.054" v="782" actId="20577"/>
          <ac:spMkLst>
            <pc:docMk/>
            <pc:sldMk cId="684252635" sldId="266"/>
            <ac:spMk id="19" creationId="{8F9B997B-B770-451B-974E-7B7BF155198A}"/>
          </ac:spMkLst>
        </pc:spChg>
        <pc:spChg chg="add mod">
          <ac:chgData name="Richard Kerr" userId="af4a0a67-010f-4872-abfb-87adb1c99275" providerId="ADAL" clId="{22D9BF00-A1A1-4E36-AA5F-77033A0BDE9C}" dt="2020-10-27T19:18:56.138" v="806" actId="20577"/>
          <ac:spMkLst>
            <pc:docMk/>
            <pc:sldMk cId="684252635" sldId="266"/>
            <ac:spMk id="21" creationId="{C5815E9C-DC68-4E52-A7E0-F1364E5C5F28}"/>
          </ac:spMkLst>
        </pc:spChg>
        <pc:spChg chg="add del mod">
          <ac:chgData name="Richard Kerr" userId="af4a0a67-010f-4872-abfb-87adb1c99275" providerId="ADAL" clId="{22D9BF00-A1A1-4E36-AA5F-77033A0BDE9C}" dt="2020-10-27T19:07:55.694" v="745" actId="478"/>
          <ac:spMkLst>
            <pc:docMk/>
            <pc:sldMk cId="684252635" sldId="266"/>
            <ac:spMk id="24" creationId="{0D6AF4C2-01E5-49AB-A2C1-044A82777CBC}"/>
          </ac:spMkLst>
        </pc:spChg>
        <pc:picChg chg="add mod">
          <ac:chgData name="Richard Kerr" userId="af4a0a67-010f-4872-abfb-87adb1c99275" providerId="ADAL" clId="{22D9BF00-A1A1-4E36-AA5F-77033A0BDE9C}" dt="2020-10-27T19:18:15.398" v="771" actId="1076"/>
          <ac:picMkLst>
            <pc:docMk/>
            <pc:sldMk cId="684252635" sldId="266"/>
            <ac:picMk id="23" creationId="{D6E3999F-4A0D-4B82-8B6B-7F791A995ECD}"/>
          </ac:picMkLst>
        </pc:picChg>
      </pc:sldChg>
      <pc:sldChg chg="addSp modSp new mod ord">
        <pc:chgData name="Richard Kerr" userId="af4a0a67-010f-4872-abfb-87adb1c99275" providerId="ADAL" clId="{22D9BF00-A1A1-4E36-AA5F-77033A0BDE9C}" dt="2020-10-28T16:08:06.496" v="1063" actId="692"/>
        <pc:sldMkLst>
          <pc:docMk/>
          <pc:sldMk cId="3133164035" sldId="267"/>
        </pc:sldMkLst>
        <pc:spChg chg="mod">
          <ac:chgData name="Richard Kerr" userId="af4a0a67-010f-4872-abfb-87adb1c99275" providerId="ADAL" clId="{22D9BF00-A1A1-4E36-AA5F-77033A0BDE9C}" dt="2020-10-26T19:04:06.311" v="307" actId="20577"/>
          <ac:spMkLst>
            <pc:docMk/>
            <pc:sldMk cId="3133164035" sldId="267"/>
            <ac:spMk id="2" creationId="{3D734E19-E4EB-436F-AC38-82613C0EACCC}"/>
          </ac:spMkLst>
        </pc:spChg>
        <pc:spChg chg="mod">
          <ac:chgData name="Richard Kerr" userId="af4a0a67-010f-4872-abfb-87adb1c99275" providerId="ADAL" clId="{22D9BF00-A1A1-4E36-AA5F-77033A0BDE9C}" dt="2020-10-28T12:26:51.208" v="1010" actId="20577"/>
          <ac:spMkLst>
            <pc:docMk/>
            <pc:sldMk cId="3133164035" sldId="267"/>
            <ac:spMk id="3" creationId="{3F4E7E73-798C-45D1-9544-17A079BC8620}"/>
          </ac:spMkLst>
        </pc:spChg>
        <pc:picChg chg="add mod">
          <ac:chgData name="Richard Kerr" userId="af4a0a67-010f-4872-abfb-87adb1c99275" providerId="ADAL" clId="{22D9BF00-A1A1-4E36-AA5F-77033A0BDE9C}" dt="2020-10-28T16:08:06.496" v="1063" actId="692"/>
          <ac:picMkLst>
            <pc:docMk/>
            <pc:sldMk cId="3133164035" sldId="267"/>
            <ac:picMk id="5" creationId="{FBBFD6BF-6946-4815-8184-09FF6D21104E}"/>
          </ac:picMkLst>
        </pc:picChg>
      </pc:sldChg>
      <pc:sldChg chg="add del">
        <pc:chgData name="Richard Kerr" userId="af4a0a67-010f-4872-abfb-87adb1c99275" providerId="ADAL" clId="{22D9BF00-A1A1-4E36-AA5F-77033A0BDE9C}" dt="2020-10-26T19:07:47.421" v="365" actId="47"/>
        <pc:sldMkLst>
          <pc:docMk/>
          <pc:sldMk cId="1844046869" sldId="268"/>
        </pc:sldMkLst>
      </pc:sldChg>
      <pc:sldChg chg="addSp delSp modSp add mod">
        <pc:chgData name="Richard Kerr" userId="af4a0a67-010f-4872-abfb-87adb1c99275" providerId="ADAL" clId="{22D9BF00-A1A1-4E36-AA5F-77033A0BDE9C}" dt="2020-10-26T19:08:09.978" v="372" actId="1076"/>
        <pc:sldMkLst>
          <pc:docMk/>
          <pc:sldMk cId="3071530817" sldId="269"/>
        </pc:sldMkLst>
        <pc:spChg chg="mod">
          <ac:chgData name="Richard Kerr" userId="af4a0a67-010f-4872-abfb-87adb1c99275" providerId="ADAL" clId="{22D9BF00-A1A1-4E36-AA5F-77033A0BDE9C}" dt="2020-10-26T19:07:52.852" v="367" actId="20577"/>
          <ac:spMkLst>
            <pc:docMk/>
            <pc:sldMk cId="3071530817" sldId="269"/>
            <ac:spMk id="2" creationId="{A66E46DC-B518-479D-9B7A-9228056834B7}"/>
          </ac:spMkLst>
        </pc:spChg>
        <pc:picChg chg="add mod">
          <ac:chgData name="Richard Kerr" userId="af4a0a67-010f-4872-abfb-87adb1c99275" providerId="ADAL" clId="{22D9BF00-A1A1-4E36-AA5F-77033A0BDE9C}" dt="2020-10-26T19:08:09.978" v="372" actId="1076"/>
          <ac:picMkLst>
            <pc:docMk/>
            <pc:sldMk cId="3071530817" sldId="269"/>
            <ac:picMk id="3" creationId="{C36B8F77-A88A-4EFE-9893-5578E60F7EC0}"/>
          </ac:picMkLst>
        </pc:picChg>
        <pc:picChg chg="del">
          <ac:chgData name="Richard Kerr" userId="af4a0a67-010f-4872-abfb-87adb1c99275" providerId="ADAL" clId="{22D9BF00-A1A1-4E36-AA5F-77033A0BDE9C}" dt="2020-10-26T19:08:00.494" v="368" actId="478"/>
          <ac:picMkLst>
            <pc:docMk/>
            <pc:sldMk cId="3071530817" sldId="269"/>
            <ac:picMk id="5" creationId="{C7050FC9-4D51-4B56-A54A-2C69AE4926BC}"/>
          </ac:picMkLst>
        </pc:picChg>
      </pc:sldChg>
      <pc:sldChg chg="addSp delSp modSp new mod">
        <pc:chgData name="Richard Kerr" userId="af4a0a67-010f-4872-abfb-87adb1c99275" providerId="ADAL" clId="{22D9BF00-A1A1-4E36-AA5F-77033A0BDE9C}" dt="2020-10-26T20:33:04.001" v="443" actId="14100"/>
        <pc:sldMkLst>
          <pc:docMk/>
          <pc:sldMk cId="2872224893" sldId="270"/>
        </pc:sldMkLst>
        <pc:spChg chg="mod">
          <ac:chgData name="Richard Kerr" userId="af4a0a67-010f-4872-abfb-87adb1c99275" providerId="ADAL" clId="{22D9BF00-A1A1-4E36-AA5F-77033A0BDE9C}" dt="2020-10-26T20:32:48.849" v="439" actId="1076"/>
          <ac:spMkLst>
            <pc:docMk/>
            <pc:sldMk cId="2872224893" sldId="270"/>
            <ac:spMk id="2" creationId="{C66AEDC2-A02B-4FB0-B5A5-1CB0E006E34A}"/>
          </ac:spMkLst>
        </pc:spChg>
        <pc:spChg chg="del">
          <ac:chgData name="Richard Kerr" userId="af4a0a67-010f-4872-abfb-87adb1c99275" providerId="ADAL" clId="{22D9BF00-A1A1-4E36-AA5F-77033A0BDE9C}" dt="2020-10-26T20:32:51.671" v="440" actId="478"/>
          <ac:spMkLst>
            <pc:docMk/>
            <pc:sldMk cId="2872224893" sldId="270"/>
            <ac:spMk id="3" creationId="{0C8D63B1-5911-470E-9100-3C8D6139A7C1}"/>
          </ac:spMkLst>
        </pc:spChg>
        <pc:picChg chg="add mod">
          <ac:chgData name="Richard Kerr" userId="af4a0a67-010f-4872-abfb-87adb1c99275" providerId="ADAL" clId="{22D9BF00-A1A1-4E36-AA5F-77033A0BDE9C}" dt="2020-10-26T20:33:04.001" v="443" actId="14100"/>
          <ac:picMkLst>
            <pc:docMk/>
            <pc:sldMk cId="2872224893" sldId="270"/>
            <ac:picMk id="4" creationId="{3CAEFA29-0F1C-4D7E-83F8-CD1B3EB75D47}"/>
          </ac:picMkLst>
        </pc:picChg>
      </pc:sldChg>
      <pc:sldChg chg="new del">
        <pc:chgData name="Richard Kerr" userId="af4a0a67-010f-4872-abfb-87adb1c99275" providerId="ADAL" clId="{22D9BF00-A1A1-4E36-AA5F-77033A0BDE9C}" dt="2020-10-26T20:34:03.906" v="459" actId="47"/>
        <pc:sldMkLst>
          <pc:docMk/>
          <pc:sldMk cId="1475634936" sldId="271"/>
        </pc:sldMkLst>
      </pc:sldChg>
      <pc:sldChg chg="addSp delSp modSp add mod">
        <pc:chgData name="Richard Kerr" userId="af4a0a67-010f-4872-abfb-87adb1c99275" providerId="ADAL" clId="{22D9BF00-A1A1-4E36-AA5F-77033A0BDE9C}" dt="2020-10-26T20:34:45.885" v="471" actId="1076"/>
        <pc:sldMkLst>
          <pc:docMk/>
          <pc:sldMk cId="4236377895" sldId="271"/>
        </pc:sldMkLst>
        <pc:spChg chg="mod">
          <ac:chgData name="Richard Kerr" userId="af4a0a67-010f-4872-abfb-87adb1c99275" providerId="ADAL" clId="{22D9BF00-A1A1-4E36-AA5F-77033A0BDE9C}" dt="2020-10-26T20:34:14.820" v="466" actId="20577"/>
          <ac:spMkLst>
            <pc:docMk/>
            <pc:sldMk cId="4236377895" sldId="271"/>
            <ac:spMk id="2" creationId="{3AE99D2D-504D-4950-B004-F9D5D6C84FC9}"/>
          </ac:spMkLst>
        </pc:spChg>
        <pc:picChg chg="add mod">
          <ac:chgData name="Richard Kerr" userId="af4a0a67-010f-4872-abfb-87adb1c99275" providerId="ADAL" clId="{22D9BF00-A1A1-4E36-AA5F-77033A0BDE9C}" dt="2020-10-26T20:34:45.885" v="471" actId="1076"/>
          <ac:picMkLst>
            <pc:docMk/>
            <pc:sldMk cId="4236377895" sldId="271"/>
            <ac:picMk id="3" creationId="{F8B7B2A2-62D1-4B38-B002-61E553BF2767}"/>
          </ac:picMkLst>
        </pc:picChg>
        <pc:picChg chg="del mod">
          <ac:chgData name="Richard Kerr" userId="af4a0a67-010f-4872-abfb-87adb1c99275" providerId="ADAL" clId="{22D9BF00-A1A1-4E36-AA5F-77033A0BDE9C}" dt="2020-10-26T20:34:10.603" v="462" actId="478"/>
          <ac:picMkLst>
            <pc:docMk/>
            <pc:sldMk cId="4236377895" sldId="271"/>
            <ac:picMk id="6" creationId="{06CE2309-F78A-496D-B99B-9338FFE5F2C5}"/>
          </ac:picMkLst>
        </pc:picChg>
      </pc:sldChg>
      <pc:sldChg chg="new del">
        <pc:chgData name="Richard Kerr" userId="af4a0a67-010f-4872-abfb-87adb1c99275" providerId="ADAL" clId="{22D9BF00-A1A1-4E36-AA5F-77033A0BDE9C}" dt="2020-10-26T20:41:54.875" v="540" actId="47"/>
        <pc:sldMkLst>
          <pc:docMk/>
          <pc:sldMk cId="805298660" sldId="272"/>
        </pc:sldMkLst>
      </pc:sldChg>
      <pc:sldChg chg="modSp new mod">
        <pc:chgData name="Richard Kerr" userId="af4a0a67-010f-4872-abfb-87adb1c99275" providerId="ADAL" clId="{22D9BF00-A1A1-4E36-AA5F-77033A0BDE9C}" dt="2020-10-26T20:41:52.786" v="539" actId="20577"/>
        <pc:sldMkLst>
          <pc:docMk/>
          <pc:sldMk cId="570351734" sldId="273"/>
        </pc:sldMkLst>
        <pc:spChg chg="mod">
          <ac:chgData name="Richard Kerr" userId="af4a0a67-010f-4872-abfb-87adb1c99275" providerId="ADAL" clId="{22D9BF00-A1A1-4E36-AA5F-77033A0BDE9C}" dt="2020-10-26T20:41:48.202" v="527" actId="20577"/>
          <ac:spMkLst>
            <pc:docMk/>
            <pc:sldMk cId="570351734" sldId="273"/>
            <ac:spMk id="2" creationId="{76203381-F922-4C31-A414-2B140672D599}"/>
          </ac:spMkLst>
        </pc:spChg>
        <pc:spChg chg="mod">
          <ac:chgData name="Richard Kerr" userId="af4a0a67-010f-4872-abfb-87adb1c99275" providerId="ADAL" clId="{22D9BF00-A1A1-4E36-AA5F-77033A0BDE9C}" dt="2020-10-26T20:41:52.786" v="539" actId="20577"/>
          <ac:spMkLst>
            <pc:docMk/>
            <pc:sldMk cId="570351734" sldId="273"/>
            <ac:spMk id="3" creationId="{B2C6067C-338B-42E5-AE8C-B1B409CA6F98}"/>
          </ac:spMkLst>
        </pc:spChg>
      </pc:sldChg>
      <pc:sldChg chg="addSp modSp mod">
        <pc:chgData name="Richard Kerr" userId="af4a0a67-010f-4872-abfb-87adb1c99275" providerId="ADAL" clId="{22D9BF00-A1A1-4E36-AA5F-77033A0BDE9C}" dt="2020-10-28T12:21:01.540" v="898" actId="1076"/>
        <pc:sldMkLst>
          <pc:docMk/>
          <pc:sldMk cId="1004413935" sldId="274"/>
        </pc:sldMkLst>
        <pc:spChg chg="mod">
          <ac:chgData name="Richard Kerr" userId="af4a0a67-010f-4872-abfb-87adb1c99275" providerId="ADAL" clId="{22D9BF00-A1A1-4E36-AA5F-77033A0BDE9C}" dt="2020-10-28T12:21:01.540" v="898" actId="1076"/>
          <ac:spMkLst>
            <pc:docMk/>
            <pc:sldMk cId="1004413935" sldId="274"/>
            <ac:spMk id="4" creationId="{E4C40301-45D1-4F12-952D-382728B452E0}"/>
          </ac:spMkLst>
        </pc:spChg>
        <pc:picChg chg="add mod">
          <ac:chgData name="Richard Kerr" userId="af4a0a67-010f-4872-abfb-87adb1c99275" providerId="ADAL" clId="{22D9BF00-A1A1-4E36-AA5F-77033A0BDE9C}" dt="2020-10-28T12:20:53.127" v="895" actId="1076"/>
          <ac:picMkLst>
            <pc:docMk/>
            <pc:sldMk cId="1004413935" sldId="274"/>
            <ac:picMk id="3" creationId="{AA82DF26-27C7-4E96-BD25-B63F3C6D0799}"/>
          </ac:picMkLst>
        </pc:picChg>
      </pc:sldChg>
      <pc:sldChg chg="addSp modSp mod">
        <pc:chgData name="Richard Kerr" userId="af4a0a67-010f-4872-abfb-87adb1c99275" providerId="ADAL" clId="{22D9BF00-A1A1-4E36-AA5F-77033A0BDE9C}" dt="2020-10-28T12:20:04.594" v="889" actId="1076"/>
        <pc:sldMkLst>
          <pc:docMk/>
          <pc:sldMk cId="2139487902" sldId="275"/>
        </pc:sldMkLst>
        <pc:picChg chg="add mod">
          <ac:chgData name="Richard Kerr" userId="af4a0a67-010f-4872-abfb-87adb1c99275" providerId="ADAL" clId="{22D9BF00-A1A1-4E36-AA5F-77033A0BDE9C}" dt="2020-10-28T12:20:04.594" v="889" actId="1076"/>
          <ac:picMkLst>
            <pc:docMk/>
            <pc:sldMk cId="2139487902" sldId="275"/>
            <ac:picMk id="3" creationId="{10EFE04B-7FA6-4DFA-AB76-C1841B69EABB}"/>
          </ac:picMkLst>
        </pc:picChg>
      </pc:sldChg>
      <pc:sldChg chg="addSp modSp mod">
        <pc:chgData name="Richard Kerr" userId="af4a0a67-010f-4872-abfb-87adb1c99275" providerId="ADAL" clId="{22D9BF00-A1A1-4E36-AA5F-77033A0BDE9C}" dt="2020-10-28T12:20:41.093" v="892" actId="1076"/>
        <pc:sldMkLst>
          <pc:docMk/>
          <pc:sldMk cId="292577881" sldId="276"/>
        </pc:sldMkLst>
        <pc:spChg chg="mod">
          <ac:chgData name="Richard Kerr" userId="af4a0a67-010f-4872-abfb-87adb1c99275" providerId="ADAL" clId="{22D9BF00-A1A1-4E36-AA5F-77033A0BDE9C}" dt="2020-10-28T12:20:37.781" v="891" actId="1076"/>
          <ac:spMkLst>
            <pc:docMk/>
            <pc:sldMk cId="292577881" sldId="276"/>
            <ac:spMk id="2" creationId="{5C85CCE1-6552-425B-A6AD-EF0C1EFE8D72}"/>
          </ac:spMkLst>
        </pc:spChg>
        <pc:picChg chg="add mod">
          <ac:chgData name="Richard Kerr" userId="af4a0a67-010f-4872-abfb-87adb1c99275" providerId="ADAL" clId="{22D9BF00-A1A1-4E36-AA5F-77033A0BDE9C}" dt="2020-10-28T12:20:41.093" v="892" actId="1076"/>
          <ac:picMkLst>
            <pc:docMk/>
            <pc:sldMk cId="292577881" sldId="276"/>
            <ac:picMk id="4" creationId="{65100E89-8EC7-47C1-94A4-7D0754E447D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81584E40-98BF-41F4-96B3-EFA4C5E9537F}" type="datetimeFigureOut">
              <a:rPr lang="en-US" smtClean="0"/>
              <a:t>10/28/2020</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5A10709-C0D2-48C7-AC84-30467E719E67}" type="slidenum">
              <a:rPr lang="en-US" smtClean="0"/>
              <a:t>‹#›</a:t>
            </a:fld>
            <a:endParaRPr lang="en-US"/>
          </a:p>
        </p:txBody>
      </p:sp>
    </p:spTree>
    <p:extLst>
      <p:ext uri="{BB962C8B-B14F-4D97-AF65-F5344CB8AC3E}">
        <p14:creationId xmlns:p14="http://schemas.microsoft.com/office/powerpoint/2010/main" val="693867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1</a:t>
            </a:fld>
            <a:endParaRPr lang="en-US"/>
          </a:p>
        </p:txBody>
      </p:sp>
    </p:spTree>
    <p:extLst>
      <p:ext uri="{BB962C8B-B14F-4D97-AF65-F5344CB8AC3E}">
        <p14:creationId xmlns:p14="http://schemas.microsoft.com/office/powerpoint/2010/main" val="2965177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3</a:t>
            </a:fld>
            <a:endParaRPr lang="en-US"/>
          </a:p>
        </p:txBody>
      </p:sp>
    </p:spTree>
    <p:extLst>
      <p:ext uri="{BB962C8B-B14F-4D97-AF65-F5344CB8AC3E}">
        <p14:creationId xmlns:p14="http://schemas.microsoft.com/office/powerpoint/2010/main" val="3325014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7</a:t>
            </a:fld>
            <a:endParaRPr lang="en-US"/>
          </a:p>
        </p:txBody>
      </p:sp>
    </p:spTree>
    <p:extLst>
      <p:ext uri="{BB962C8B-B14F-4D97-AF65-F5344CB8AC3E}">
        <p14:creationId xmlns:p14="http://schemas.microsoft.com/office/powerpoint/2010/main" val="3417339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8</a:t>
            </a:fld>
            <a:endParaRPr lang="en-US"/>
          </a:p>
        </p:txBody>
      </p:sp>
    </p:spTree>
    <p:extLst>
      <p:ext uri="{BB962C8B-B14F-4D97-AF65-F5344CB8AC3E}">
        <p14:creationId xmlns:p14="http://schemas.microsoft.com/office/powerpoint/2010/main" val="3781103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9</a:t>
            </a:fld>
            <a:endParaRPr lang="en-US"/>
          </a:p>
        </p:txBody>
      </p:sp>
    </p:spTree>
    <p:extLst>
      <p:ext uri="{BB962C8B-B14F-4D97-AF65-F5344CB8AC3E}">
        <p14:creationId xmlns:p14="http://schemas.microsoft.com/office/powerpoint/2010/main" val="2925329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10</a:t>
            </a:fld>
            <a:endParaRPr lang="en-US"/>
          </a:p>
        </p:txBody>
      </p:sp>
    </p:spTree>
    <p:extLst>
      <p:ext uri="{BB962C8B-B14F-4D97-AF65-F5344CB8AC3E}">
        <p14:creationId xmlns:p14="http://schemas.microsoft.com/office/powerpoint/2010/main" val="4030167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12</a:t>
            </a:fld>
            <a:endParaRPr lang="en-US"/>
          </a:p>
        </p:txBody>
      </p:sp>
    </p:spTree>
    <p:extLst>
      <p:ext uri="{BB962C8B-B14F-4D97-AF65-F5344CB8AC3E}">
        <p14:creationId xmlns:p14="http://schemas.microsoft.com/office/powerpoint/2010/main" val="2992350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13</a:t>
            </a:fld>
            <a:endParaRPr lang="en-US"/>
          </a:p>
        </p:txBody>
      </p:sp>
    </p:spTree>
    <p:extLst>
      <p:ext uri="{BB962C8B-B14F-4D97-AF65-F5344CB8AC3E}">
        <p14:creationId xmlns:p14="http://schemas.microsoft.com/office/powerpoint/2010/main" val="2782021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5A10709-C0D2-48C7-AC84-30467E719E67}" type="slidenum">
              <a:rPr lang="en-US" smtClean="0"/>
              <a:t>18</a:t>
            </a:fld>
            <a:endParaRPr lang="en-US"/>
          </a:p>
        </p:txBody>
      </p:sp>
    </p:spTree>
    <p:extLst>
      <p:ext uri="{BB962C8B-B14F-4D97-AF65-F5344CB8AC3E}">
        <p14:creationId xmlns:p14="http://schemas.microsoft.com/office/powerpoint/2010/main" val="3358836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E9727F2-4DDA-411E-8ED3-4164CCE67E5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129740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9727F2-4DDA-411E-8ED3-4164CCE67E5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352194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9727F2-4DDA-411E-8ED3-4164CCE67E5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4075743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9727F2-4DDA-411E-8ED3-4164CCE67E5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98353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9727F2-4DDA-411E-8ED3-4164CCE67E5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286493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9727F2-4DDA-411E-8ED3-4164CCE67E57}"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214529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9727F2-4DDA-411E-8ED3-4164CCE67E57}" type="datetimeFigureOut">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338721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9727F2-4DDA-411E-8ED3-4164CCE67E57}" type="datetimeFigureOut">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3295609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727F2-4DDA-411E-8ED3-4164CCE67E57}" type="datetimeFigureOut">
              <a:rPr lang="en-US" smtClean="0"/>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131602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9727F2-4DDA-411E-8ED3-4164CCE67E57}"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2429041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9727F2-4DDA-411E-8ED3-4164CCE67E57}"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2327C-68A0-4BF7-95A3-AE466CC54BA2}" type="slidenum">
              <a:rPr lang="en-US" smtClean="0"/>
              <a:t>‹#›</a:t>
            </a:fld>
            <a:endParaRPr lang="en-US"/>
          </a:p>
        </p:txBody>
      </p:sp>
    </p:spTree>
    <p:extLst>
      <p:ext uri="{BB962C8B-B14F-4D97-AF65-F5344CB8AC3E}">
        <p14:creationId xmlns:p14="http://schemas.microsoft.com/office/powerpoint/2010/main" val="2122784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727F2-4DDA-411E-8ED3-4164CCE67E57}" type="datetimeFigureOut">
              <a:rPr lang="en-US" smtClean="0"/>
              <a:t>10/28/2020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2327C-68A0-4BF7-95A3-AE466CC54BA2}" type="slidenum">
              <a:rPr lang="en-US" smtClean="0"/>
              <a:t>‹#›</a:t>
            </a:fld>
            <a:endParaRPr lang="en-US"/>
          </a:p>
        </p:txBody>
      </p:sp>
    </p:spTree>
    <p:extLst>
      <p:ext uri="{BB962C8B-B14F-4D97-AF65-F5344CB8AC3E}">
        <p14:creationId xmlns:p14="http://schemas.microsoft.com/office/powerpoint/2010/main" val="1224381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800000"/>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puravidaapps.com/light.php" TargetMode="External"/><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justintarte.com/2015/02/10-questions-every-educator-should.html" TargetMode="External"/><Relationship Id="rId2" Type="http://schemas.openxmlformats.org/officeDocument/2006/relationships/image" Target="../media/image20.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741-BD41-4793-B493-ACC3A21E3D0B}"/>
              </a:ext>
            </a:extLst>
          </p:cNvPr>
          <p:cNvSpPr>
            <a:spLocks noGrp="1"/>
          </p:cNvSpPr>
          <p:nvPr>
            <p:ph type="ctrTitle"/>
          </p:nvPr>
        </p:nvSpPr>
        <p:spPr>
          <a:xfrm>
            <a:off x="685800" y="2512381"/>
            <a:ext cx="7772400" cy="1672286"/>
          </a:xfrm>
        </p:spPr>
        <p:txBody>
          <a:bodyPr>
            <a:normAutofit fontScale="90000"/>
          </a:bodyPr>
          <a:lstStyle/>
          <a:p>
            <a:r>
              <a:rPr lang="en-US"/>
              <a:t>Transportation</a:t>
            </a:r>
            <a:br>
              <a:rPr lang="en-US"/>
            </a:br>
            <a:r>
              <a:rPr lang="en-US"/>
              <a:t> in Transition</a:t>
            </a:r>
          </a:p>
        </p:txBody>
      </p:sp>
      <p:sp>
        <p:nvSpPr>
          <p:cNvPr id="3" name="Subtitle 2">
            <a:extLst>
              <a:ext uri="{FF2B5EF4-FFF2-40B4-BE49-F238E27FC236}">
                <a16:creationId xmlns:a16="http://schemas.microsoft.com/office/drawing/2014/main" id="{812C2FDD-C5B4-4D3F-A7AC-09B05DFD42F9}"/>
              </a:ext>
            </a:extLst>
          </p:cNvPr>
          <p:cNvSpPr>
            <a:spLocks noGrp="1"/>
          </p:cNvSpPr>
          <p:nvPr>
            <p:ph type="subTitle" idx="1"/>
          </p:nvPr>
        </p:nvSpPr>
        <p:spPr>
          <a:xfrm>
            <a:off x="1143000" y="4279036"/>
            <a:ext cx="6858000" cy="978763"/>
          </a:xfrm>
        </p:spPr>
        <p:txBody>
          <a:bodyPr/>
          <a:lstStyle/>
          <a:p>
            <a:r>
              <a:rPr lang="en-US"/>
              <a:t>Elem Tier 3 Challenges</a:t>
            </a:r>
          </a:p>
          <a:p>
            <a:r>
              <a:rPr lang="en-US"/>
              <a:t>28 Oct 2020</a:t>
            </a:r>
          </a:p>
        </p:txBody>
      </p:sp>
      <p:pic>
        <p:nvPicPr>
          <p:cNvPr id="6" name="Picture 5" descr="A picture containing logo&#10;&#10;Description automatically generated">
            <a:extLst>
              <a:ext uri="{FF2B5EF4-FFF2-40B4-BE49-F238E27FC236}">
                <a16:creationId xmlns:a16="http://schemas.microsoft.com/office/drawing/2014/main" id="{41CA1D78-992C-4C56-8429-8795D0C27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8735" y="408373"/>
            <a:ext cx="1866530" cy="1866530"/>
          </a:xfrm>
          <a:prstGeom prst="rect">
            <a:avLst/>
          </a:prstGeom>
        </p:spPr>
      </p:pic>
    </p:spTree>
    <p:extLst>
      <p:ext uri="{BB962C8B-B14F-4D97-AF65-F5344CB8AC3E}">
        <p14:creationId xmlns:p14="http://schemas.microsoft.com/office/powerpoint/2010/main" val="3392696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99D2D-504D-4950-B004-F9D5D6C84FC9}"/>
              </a:ext>
            </a:extLst>
          </p:cNvPr>
          <p:cNvSpPr>
            <a:spLocks noGrp="1"/>
          </p:cNvSpPr>
          <p:nvPr>
            <p:ph type="title"/>
          </p:nvPr>
        </p:nvSpPr>
        <p:spPr>
          <a:xfrm>
            <a:off x="0" y="0"/>
            <a:ext cx="3132814" cy="754213"/>
          </a:xfrm>
        </p:spPr>
        <p:txBody>
          <a:bodyPr>
            <a:normAutofit/>
          </a:bodyPr>
          <a:lstStyle/>
          <a:p>
            <a:r>
              <a:rPr lang="en-US" err="1"/>
              <a:t>SpEd</a:t>
            </a:r>
            <a:r>
              <a:rPr lang="en-US"/>
              <a:t> - PM</a:t>
            </a:r>
          </a:p>
        </p:txBody>
      </p:sp>
      <p:pic>
        <p:nvPicPr>
          <p:cNvPr id="3" name="Picture 2">
            <a:extLst>
              <a:ext uri="{FF2B5EF4-FFF2-40B4-BE49-F238E27FC236}">
                <a16:creationId xmlns:a16="http://schemas.microsoft.com/office/drawing/2014/main" id="{F8B7B2A2-62D1-4B38-B002-61E553BF2767}"/>
              </a:ext>
            </a:extLst>
          </p:cNvPr>
          <p:cNvPicPr>
            <a:picLocks noChangeAspect="1"/>
          </p:cNvPicPr>
          <p:nvPr/>
        </p:nvPicPr>
        <p:blipFill>
          <a:blip r:embed="rId3"/>
          <a:stretch>
            <a:fillRect/>
          </a:stretch>
        </p:blipFill>
        <p:spPr>
          <a:xfrm>
            <a:off x="393278" y="1271099"/>
            <a:ext cx="8357443" cy="5062956"/>
          </a:xfrm>
          <a:prstGeom prst="rect">
            <a:avLst/>
          </a:prstGeom>
        </p:spPr>
      </p:pic>
    </p:spTree>
    <p:extLst>
      <p:ext uri="{BB962C8B-B14F-4D97-AF65-F5344CB8AC3E}">
        <p14:creationId xmlns:p14="http://schemas.microsoft.com/office/powerpoint/2010/main" val="4236377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AEDC2-A02B-4FB0-B5A5-1CB0E006E34A}"/>
              </a:ext>
            </a:extLst>
          </p:cNvPr>
          <p:cNvSpPr>
            <a:spLocks noGrp="1"/>
          </p:cNvSpPr>
          <p:nvPr>
            <p:ph type="title"/>
          </p:nvPr>
        </p:nvSpPr>
        <p:spPr>
          <a:xfrm>
            <a:off x="0" y="0"/>
            <a:ext cx="3883280" cy="769531"/>
          </a:xfrm>
        </p:spPr>
        <p:txBody>
          <a:bodyPr/>
          <a:lstStyle/>
          <a:p>
            <a:r>
              <a:rPr lang="en-US"/>
              <a:t>Out of District</a:t>
            </a:r>
          </a:p>
        </p:txBody>
      </p:sp>
      <p:pic>
        <p:nvPicPr>
          <p:cNvPr id="4" name="Picture 3">
            <a:extLst>
              <a:ext uri="{FF2B5EF4-FFF2-40B4-BE49-F238E27FC236}">
                <a16:creationId xmlns:a16="http://schemas.microsoft.com/office/drawing/2014/main" id="{3CAEFA29-0F1C-4D7E-83F8-CD1B3EB75D47}"/>
              </a:ext>
            </a:extLst>
          </p:cNvPr>
          <p:cNvPicPr>
            <a:picLocks noChangeAspect="1"/>
          </p:cNvPicPr>
          <p:nvPr/>
        </p:nvPicPr>
        <p:blipFill>
          <a:blip r:embed="rId2"/>
          <a:stretch>
            <a:fillRect/>
          </a:stretch>
        </p:blipFill>
        <p:spPr>
          <a:xfrm>
            <a:off x="212449" y="769531"/>
            <a:ext cx="8766822" cy="4764577"/>
          </a:xfrm>
          <a:prstGeom prst="rect">
            <a:avLst/>
          </a:prstGeom>
        </p:spPr>
      </p:pic>
    </p:spTree>
    <p:extLst>
      <p:ext uri="{BB962C8B-B14F-4D97-AF65-F5344CB8AC3E}">
        <p14:creationId xmlns:p14="http://schemas.microsoft.com/office/powerpoint/2010/main" val="2872224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03B1F-67CD-4B85-9C62-AC2345E2B6CE}"/>
              </a:ext>
            </a:extLst>
          </p:cNvPr>
          <p:cNvSpPr>
            <a:spLocks noGrp="1"/>
          </p:cNvSpPr>
          <p:nvPr>
            <p:ph type="title"/>
          </p:nvPr>
        </p:nvSpPr>
        <p:spPr/>
        <p:txBody>
          <a:bodyPr/>
          <a:lstStyle/>
          <a:p>
            <a:r>
              <a:rPr lang="en-US" dirty="0"/>
              <a:t>Schedule?</a:t>
            </a:r>
          </a:p>
        </p:txBody>
      </p:sp>
      <p:pic>
        <p:nvPicPr>
          <p:cNvPr id="5" name="Picture 4">
            <a:extLst>
              <a:ext uri="{FF2B5EF4-FFF2-40B4-BE49-F238E27FC236}">
                <a16:creationId xmlns:a16="http://schemas.microsoft.com/office/drawing/2014/main" id="{F2BA6724-441B-433B-A765-89EB65C00C45}"/>
              </a:ext>
            </a:extLst>
          </p:cNvPr>
          <p:cNvPicPr>
            <a:picLocks noChangeAspect="1"/>
          </p:cNvPicPr>
          <p:nvPr/>
        </p:nvPicPr>
        <p:blipFill>
          <a:blip r:embed="rId3"/>
          <a:stretch>
            <a:fillRect/>
          </a:stretch>
        </p:blipFill>
        <p:spPr>
          <a:xfrm>
            <a:off x="1871748" y="2532062"/>
            <a:ext cx="4533900" cy="3800475"/>
          </a:xfrm>
          <a:prstGeom prst="rect">
            <a:avLst/>
          </a:prstGeom>
        </p:spPr>
      </p:pic>
      <p:sp>
        <p:nvSpPr>
          <p:cNvPr id="3" name="Content Placeholder 2">
            <a:extLst>
              <a:ext uri="{FF2B5EF4-FFF2-40B4-BE49-F238E27FC236}">
                <a16:creationId xmlns:a16="http://schemas.microsoft.com/office/drawing/2014/main" id="{63C4F782-6CE8-4A75-8119-0D68DA2241FB}"/>
              </a:ext>
            </a:extLst>
          </p:cNvPr>
          <p:cNvSpPr>
            <a:spLocks noGrp="1"/>
          </p:cNvSpPr>
          <p:nvPr>
            <p:ph idx="1"/>
          </p:nvPr>
        </p:nvSpPr>
        <p:spPr>
          <a:xfrm>
            <a:off x="-821868" y="7402547"/>
            <a:ext cx="4470790" cy="4043267"/>
          </a:xfrm>
        </p:spPr>
        <p:txBody>
          <a:bodyPr>
            <a:normAutofit/>
          </a:bodyPr>
          <a:lstStyle/>
          <a:p>
            <a:endParaRPr lang="en-US" sz="2000"/>
          </a:p>
          <a:p>
            <a:r>
              <a:rPr lang="en-US" sz="2000"/>
              <a:t>2 Nov:       </a:t>
            </a:r>
            <a:r>
              <a:rPr lang="en-US" sz="2000">
                <a:solidFill>
                  <a:srgbClr val="FF0000"/>
                </a:solidFill>
                <a:effectLst>
                  <a:outerShdw blurRad="38100" dist="38100" dir="2700000" algn="tl">
                    <a:srgbClr val="000000">
                      <a:alpha val="43137"/>
                    </a:srgbClr>
                  </a:outerShdw>
                </a:effectLst>
              </a:rPr>
              <a:t>Parent Change Due</a:t>
            </a:r>
          </a:p>
          <a:p>
            <a:r>
              <a:rPr lang="en-US" sz="2000"/>
              <a:t>3-6 Nov:   </a:t>
            </a:r>
            <a:r>
              <a:rPr lang="en-US" sz="2000">
                <a:solidFill>
                  <a:srgbClr val="0070C0"/>
                </a:solidFill>
              </a:rPr>
              <a:t>Input changes</a:t>
            </a:r>
          </a:p>
          <a:p>
            <a:r>
              <a:rPr lang="en-US" sz="2000"/>
              <a:t>9-13 Nov: </a:t>
            </a:r>
            <a:r>
              <a:rPr lang="en-US" sz="2000">
                <a:solidFill>
                  <a:srgbClr val="0070C0"/>
                </a:solidFill>
              </a:rPr>
              <a:t>Routing</a:t>
            </a:r>
          </a:p>
          <a:p>
            <a:r>
              <a:rPr lang="en-US" sz="2000"/>
              <a:t>16 Nov:     </a:t>
            </a:r>
            <a:r>
              <a:rPr lang="en-US" sz="2000">
                <a:solidFill>
                  <a:srgbClr val="0070C0"/>
                </a:solidFill>
              </a:rPr>
              <a:t>Routes  issued</a:t>
            </a:r>
          </a:p>
          <a:p>
            <a:r>
              <a:rPr lang="en-US" sz="2000"/>
              <a:t>17-19:       </a:t>
            </a:r>
            <a:r>
              <a:rPr lang="en-US" sz="2000">
                <a:solidFill>
                  <a:srgbClr val="0070C0"/>
                </a:solidFill>
              </a:rPr>
              <a:t>Drivers test/review</a:t>
            </a:r>
          </a:p>
          <a:p>
            <a:r>
              <a:rPr lang="en-US" sz="2000"/>
              <a:t>20 Nov:     </a:t>
            </a:r>
            <a:r>
              <a:rPr lang="en-US" sz="2000">
                <a:solidFill>
                  <a:srgbClr val="0070C0"/>
                </a:solidFill>
              </a:rPr>
              <a:t>Route Conference</a:t>
            </a:r>
          </a:p>
          <a:p>
            <a:r>
              <a:rPr lang="en-US" sz="2000"/>
              <a:t>23-30 Nov: </a:t>
            </a:r>
            <a:r>
              <a:rPr lang="en-US" sz="2000">
                <a:solidFill>
                  <a:srgbClr val="0070C0"/>
                </a:solidFill>
              </a:rPr>
              <a:t>Drivers off</a:t>
            </a:r>
          </a:p>
          <a:p>
            <a:r>
              <a:rPr lang="en-US" sz="2000"/>
              <a:t>1 Dec:        </a:t>
            </a:r>
            <a:r>
              <a:rPr lang="en-US" sz="2000">
                <a:solidFill>
                  <a:srgbClr val="0070C0"/>
                </a:solidFill>
              </a:rPr>
              <a:t>Elem Tier 3 start</a:t>
            </a:r>
          </a:p>
        </p:txBody>
      </p:sp>
      <p:sp>
        <p:nvSpPr>
          <p:cNvPr id="4" name="TextBox 3">
            <a:extLst>
              <a:ext uri="{FF2B5EF4-FFF2-40B4-BE49-F238E27FC236}">
                <a16:creationId xmlns:a16="http://schemas.microsoft.com/office/drawing/2014/main" id="{0BB4FC0B-DEFE-436A-8C5A-8C775F079711}"/>
              </a:ext>
            </a:extLst>
          </p:cNvPr>
          <p:cNvSpPr txBox="1"/>
          <p:nvPr/>
        </p:nvSpPr>
        <p:spPr>
          <a:xfrm>
            <a:off x="3418261" y="476661"/>
            <a:ext cx="2316660" cy="400110"/>
          </a:xfrm>
          <a:prstGeom prst="rect">
            <a:avLst/>
          </a:prstGeom>
          <a:noFill/>
        </p:spPr>
        <p:txBody>
          <a:bodyPr wrap="none" rtlCol="0">
            <a:spAutoFit/>
          </a:bodyPr>
          <a:lstStyle/>
          <a:p>
            <a:r>
              <a:rPr lang="en-US" sz="2000" b="1">
                <a:solidFill>
                  <a:srgbClr val="002060"/>
                </a:solidFill>
                <a:latin typeface="Bradley Hand ITC" panose="03070402050302030203" pitchFamily="66" charset="0"/>
              </a:rPr>
              <a:t>Parent changes due</a:t>
            </a:r>
          </a:p>
        </p:txBody>
      </p:sp>
      <p:sp>
        <p:nvSpPr>
          <p:cNvPr id="6" name="Oval 5">
            <a:extLst>
              <a:ext uri="{FF2B5EF4-FFF2-40B4-BE49-F238E27FC236}">
                <a16:creationId xmlns:a16="http://schemas.microsoft.com/office/drawing/2014/main" id="{9C876B12-4068-44B3-81D6-177A7C1B6FFE}"/>
              </a:ext>
            </a:extLst>
          </p:cNvPr>
          <p:cNvSpPr/>
          <p:nvPr/>
        </p:nvSpPr>
        <p:spPr>
          <a:xfrm>
            <a:off x="2641874" y="3295836"/>
            <a:ext cx="390618" cy="361204"/>
          </a:xfrm>
          <a:prstGeom prst="ellipse">
            <a:avLst/>
          </a:prstGeom>
          <a:solidFill>
            <a:schemeClr val="bg1">
              <a:lumMod val="75000"/>
              <a:alpha val="22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DABBC07-B057-45FF-A3BE-D2B87351FC89}"/>
              </a:ext>
            </a:extLst>
          </p:cNvPr>
          <p:cNvSpPr/>
          <p:nvPr/>
        </p:nvSpPr>
        <p:spPr>
          <a:xfrm>
            <a:off x="3232195" y="3295836"/>
            <a:ext cx="1921163" cy="263852"/>
          </a:xfrm>
          <a:prstGeom prst="roundRect">
            <a:avLst/>
          </a:prstGeom>
          <a:solidFill>
            <a:schemeClr val="accent4">
              <a:lumMod val="20000"/>
              <a:lumOff val="80000"/>
              <a:alpha val="1500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C66C9E9B-8620-45B8-94E7-00CCE7153471}"/>
              </a:ext>
            </a:extLst>
          </p:cNvPr>
          <p:cNvSpPr/>
          <p:nvPr/>
        </p:nvSpPr>
        <p:spPr>
          <a:xfrm>
            <a:off x="2559279" y="3592385"/>
            <a:ext cx="2594079" cy="329809"/>
          </a:xfrm>
          <a:prstGeom prst="roundRect">
            <a:avLst/>
          </a:prstGeom>
          <a:solidFill>
            <a:schemeClr val="accent4">
              <a:lumMod val="20000"/>
              <a:lumOff val="80000"/>
              <a:alpha val="15000"/>
            </a:schemeClr>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9D283593-D0C3-4698-822E-ECB06F84A7FE}"/>
              </a:ext>
            </a:extLst>
          </p:cNvPr>
          <p:cNvSpPr/>
          <p:nvPr/>
        </p:nvSpPr>
        <p:spPr>
          <a:xfrm>
            <a:off x="2414777" y="3917107"/>
            <a:ext cx="617715" cy="361204"/>
          </a:xfrm>
          <a:prstGeom prst="roundRect">
            <a:avLst/>
          </a:prstGeom>
          <a:solidFill>
            <a:schemeClr val="accent4">
              <a:lumMod val="20000"/>
              <a:lumOff val="80000"/>
              <a:alpha val="15000"/>
            </a:schemeClr>
          </a:solid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B7FDB5D4-642C-48EA-81CE-73BAC210D420}"/>
              </a:ext>
            </a:extLst>
          </p:cNvPr>
          <p:cNvSpPr/>
          <p:nvPr/>
        </p:nvSpPr>
        <p:spPr>
          <a:xfrm>
            <a:off x="2895736" y="4258294"/>
            <a:ext cx="2257622" cy="280084"/>
          </a:xfrm>
          <a:prstGeom prst="roundRect">
            <a:avLst/>
          </a:prstGeom>
          <a:solidFill>
            <a:schemeClr val="accent4">
              <a:lumMod val="20000"/>
              <a:lumOff val="80000"/>
              <a:alpha val="15000"/>
            </a:schemeClr>
          </a:solidFill>
          <a:ln w="2857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0CC04237-CE20-41AC-AEAC-203A5805E54B}"/>
              </a:ext>
            </a:extLst>
          </p:cNvPr>
          <p:cNvSpPr/>
          <p:nvPr/>
        </p:nvSpPr>
        <p:spPr>
          <a:xfrm>
            <a:off x="3132343" y="3950396"/>
            <a:ext cx="1928652" cy="268347"/>
          </a:xfrm>
          <a:prstGeom prst="roundRect">
            <a:avLst/>
          </a:prstGeom>
          <a:solidFill>
            <a:schemeClr val="accent4">
              <a:lumMod val="20000"/>
              <a:lumOff val="80000"/>
              <a:alpha val="15000"/>
            </a:schemeClr>
          </a:solid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Rounded Corners 21">
            <a:extLst>
              <a:ext uri="{FF2B5EF4-FFF2-40B4-BE49-F238E27FC236}">
                <a16:creationId xmlns:a16="http://schemas.microsoft.com/office/drawing/2014/main" id="{78BF4343-599F-4B3B-A7C6-33CEEE06F84D}"/>
              </a:ext>
            </a:extLst>
          </p:cNvPr>
          <p:cNvSpPr/>
          <p:nvPr/>
        </p:nvSpPr>
        <p:spPr>
          <a:xfrm>
            <a:off x="2485389" y="4547542"/>
            <a:ext cx="547103" cy="300987"/>
          </a:xfrm>
          <a:prstGeom prst="roundRect">
            <a:avLst/>
          </a:prstGeom>
          <a:solidFill>
            <a:schemeClr val="accent4">
              <a:lumMod val="20000"/>
              <a:lumOff val="80000"/>
              <a:alpha val="15000"/>
            </a:schemeClr>
          </a:solidFill>
          <a:ln w="2857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Star: 5 Points 22">
            <a:extLst>
              <a:ext uri="{FF2B5EF4-FFF2-40B4-BE49-F238E27FC236}">
                <a16:creationId xmlns:a16="http://schemas.microsoft.com/office/drawing/2014/main" id="{6AF8AB5D-B94B-40B8-81BE-6FA589880848}"/>
              </a:ext>
            </a:extLst>
          </p:cNvPr>
          <p:cNvSpPr/>
          <p:nvPr/>
        </p:nvSpPr>
        <p:spPr>
          <a:xfrm>
            <a:off x="3232195" y="4577929"/>
            <a:ext cx="304800" cy="330649"/>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CEE30A1-7A6C-49AC-950F-BE8FFE6CCE63}"/>
              </a:ext>
            </a:extLst>
          </p:cNvPr>
          <p:cNvSpPr txBox="1"/>
          <p:nvPr/>
        </p:nvSpPr>
        <p:spPr>
          <a:xfrm>
            <a:off x="5190232" y="1265479"/>
            <a:ext cx="2585964" cy="400110"/>
          </a:xfrm>
          <a:prstGeom prst="rect">
            <a:avLst/>
          </a:prstGeom>
          <a:noFill/>
        </p:spPr>
        <p:txBody>
          <a:bodyPr wrap="none" rtlCol="0">
            <a:spAutoFit/>
          </a:bodyPr>
          <a:lstStyle/>
          <a:p>
            <a:r>
              <a:rPr lang="en-US" sz="2000" b="1">
                <a:solidFill>
                  <a:srgbClr val="002060"/>
                </a:solidFill>
                <a:latin typeface="Bradley Hand ITC" panose="03070402050302030203" pitchFamily="66" charset="0"/>
              </a:rPr>
              <a:t>Input Parent Requests</a:t>
            </a:r>
          </a:p>
        </p:txBody>
      </p:sp>
      <p:sp>
        <p:nvSpPr>
          <p:cNvPr id="27" name="TextBox 26">
            <a:extLst>
              <a:ext uri="{FF2B5EF4-FFF2-40B4-BE49-F238E27FC236}">
                <a16:creationId xmlns:a16="http://schemas.microsoft.com/office/drawing/2014/main" id="{0CC2EBF3-F376-4664-8A70-8A71CA710E24}"/>
              </a:ext>
            </a:extLst>
          </p:cNvPr>
          <p:cNvSpPr txBox="1"/>
          <p:nvPr/>
        </p:nvSpPr>
        <p:spPr>
          <a:xfrm>
            <a:off x="7310892" y="2054265"/>
            <a:ext cx="1175322" cy="400110"/>
          </a:xfrm>
          <a:prstGeom prst="rect">
            <a:avLst/>
          </a:prstGeom>
          <a:noFill/>
        </p:spPr>
        <p:txBody>
          <a:bodyPr wrap="none" rtlCol="0">
            <a:spAutoFit/>
          </a:bodyPr>
          <a:lstStyle/>
          <a:p>
            <a:r>
              <a:rPr lang="en-US" sz="2000" b="1">
                <a:solidFill>
                  <a:srgbClr val="002060"/>
                </a:solidFill>
                <a:latin typeface="Bradley Hand ITC" panose="03070402050302030203" pitchFamily="66" charset="0"/>
              </a:rPr>
              <a:t>RE-route</a:t>
            </a:r>
          </a:p>
        </p:txBody>
      </p:sp>
      <p:sp>
        <p:nvSpPr>
          <p:cNvPr id="29" name="TextBox 28">
            <a:extLst>
              <a:ext uri="{FF2B5EF4-FFF2-40B4-BE49-F238E27FC236}">
                <a16:creationId xmlns:a16="http://schemas.microsoft.com/office/drawing/2014/main" id="{7BD3C954-19C2-459B-BCD7-1A3773269DA1}"/>
              </a:ext>
            </a:extLst>
          </p:cNvPr>
          <p:cNvSpPr txBox="1"/>
          <p:nvPr/>
        </p:nvSpPr>
        <p:spPr>
          <a:xfrm rot="18513986">
            <a:off x="-129171" y="3853602"/>
            <a:ext cx="2167581" cy="400110"/>
          </a:xfrm>
          <a:prstGeom prst="rect">
            <a:avLst/>
          </a:prstGeom>
          <a:noFill/>
        </p:spPr>
        <p:txBody>
          <a:bodyPr wrap="none" rtlCol="0">
            <a:spAutoFit/>
          </a:bodyPr>
          <a:lstStyle/>
          <a:p>
            <a:r>
              <a:rPr lang="en-US" sz="2000" b="1">
                <a:solidFill>
                  <a:srgbClr val="002060"/>
                </a:solidFill>
                <a:latin typeface="Bradley Hand ITC" panose="03070402050302030203" pitchFamily="66" charset="0"/>
              </a:rPr>
              <a:t>New routes issued</a:t>
            </a:r>
          </a:p>
        </p:txBody>
      </p:sp>
      <p:sp>
        <p:nvSpPr>
          <p:cNvPr id="31" name="TextBox 30">
            <a:extLst>
              <a:ext uri="{FF2B5EF4-FFF2-40B4-BE49-F238E27FC236}">
                <a16:creationId xmlns:a16="http://schemas.microsoft.com/office/drawing/2014/main" id="{FA5F9FA9-BA63-470F-8C56-848B3A4C1BF2}"/>
              </a:ext>
            </a:extLst>
          </p:cNvPr>
          <p:cNvSpPr txBox="1"/>
          <p:nvPr/>
        </p:nvSpPr>
        <p:spPr>
          <a:xfrm>
            <a:off x="6781979" y="3368797"/>
            <a:ext cx="2149948" cy="400110"/>
          </a:xfrm>
          <a:prstGeom prst="rect">
            <a:avLst/>
          </a:prstGeom>
          <a:noFill/>
        </p:spPr>
        <p:txBody>
          <a:bodyPr wrap="none" rtlCol="0">
            <a:spAutoFit/>
          </a:bodyPr>
          <a:lstStyle/>
          <a:p>
            <a:r>
              <a:rPr lang="en-US" sz="2000" b="1">
                <a:solidFill>
                  <a:srgbClr val="002060"/>
                </a:solidFill>
                <a:latin typeface="Bradley Hand ITC" panose="03070402050302030203" pitchFamily="66" charset="0"/>
              </a:rPr>
              <a:t>Drivers test/review</a:t>
            </a:r>
          </a:p>
        </p:txBody>
      </p:sp>
      <p:sp>
        <p:nvSpPr>
          <p:cNvPr id="33" name="TextBox 32">
            <a:extLst>
              <a:ext uri="{FF2B5EF4-FFF2-40B4-BE49-F238E27FC236}">
                <a16:creationId xmlns:a16="http://schemas.microsoft.com/office/drawing/2014/main" id="{434EB710-B0DE-466E-9064-1BFAD7F3F509}"/>
              </a:ext>
            </a:extLst>
          </p:cNvPr>
          <p:cNvSpPr txBox="1"/>
          <p:nvPr/>
        </p:nvSpPr>
        <p:spPr>
          <a:xfrm>
            <a:off x="6583019" y="5025775"/>
            <a:ext cx="2236510" cy="400110"/>
          </a:xfrm>
          <a:prstGeom prst="rect">
            <a:avLst/>
          </a:prstGeom>
          <a:noFill/>
        </p:spPr>
        <p:txBody>
          <a:bodyPr wrap="none" rtlCol="0">
            <a:spAutoFit/>
          </a:bodyPr>
          <a:lstStyle/>
          <a:p>
            <a:r>
              <a:rPr lang="en-US" sz="2000" b="1">
                <a:solidFill>
                  <a:srgbClr val="0070C0"/>
                </a:solidFill>
                <a:latin typeface="Bradley Hand ITC" panose="03070402050302030203" pitchFamily="66" charset="0"/>
              </a:rPr>
              <a:t>Elem Tier 3 begins</a:t>
            </a:r>
          </a:p>
        </p:txBody>
      </p:sp>
      <p:sp>
        <p:nvSpPr>
          <p:cNvPr id="35" name="TextBox 34">
            <a:extLst>
              <a:ext uri="{FF2B5EF4-FFF2-40B4-BE49-F238E27FC236}">
                <a16:creationId xmlns:a16="http://schemas.microsoft.com/office/drawing/2014/main" id="{5850C780-BEED-4AF0-9D48-03BA596FCD24}"/>
              </a:ext>
            </a:extLst>
          </p:cNvPr>
          <p:cNvSpPr txBox="1"/>
          <p:nvPr/>
        </p:nvSpPr>
        <p:spPr>
          <a:xfrm>
            <a:off x="7317860" y="4162599"/>
            <a:ext cx="1314784" cy="400110"/>
          </a:xfrm>
          <a:prstGeom prst="rect">
            <a:avLst/>
          </a:prstGeom>
          <a:noFill/>
        </p:spPr>
        <p:txBody>
          <a:bodyPr wrap="none" rtlCol="0">
            <a:spAutoFit/>
          </a:bodyPr>
          <a:lstStyle/>
          <a:p>
            <a:r>
              <a:rPr lang="en-US" sz="2000" b="1">
                <a:solidFill>
                  <a:srgbClr val="002060"/>
                </a:solidFill>
                <a:latin typeface="Bradley Hand ITC" panose="03070402050302030203" pitchFamily="66" charset="0"/>
              </a:rPr>
              <a:t>Drivers off</a:t>
            </a:r>
          </a:p>
        </p:txBody>
      </p:sp>
      <p:cxnSp>
        <p:nvCxnSpPr>
          <p:cNvPr id="39" name="Straight Arrow Connector 38">
            <a:extLst>
              <a:ext uri="{FF2B5EF4-FFF2-40B4-BE49-F238E27FC236}">
                <a16:creationId xmlns:a16="http://schemas.microsoft.com/office/drawing/2014/main" id="{D012DB96-B4BF-4B22-839D-7317EF33F671}"/>
              </a:ext>
            </a:extLst>
          </p:cNvPr>
          <p:cNvCxnSpPr>
            <a:cxnSpLocks/>
            <a:stCxn id="4" idx="2"/>
          </p:cNvCxnSpPr>
          <p:nvPr/>
        </p:nvCxnSpPr>
        <p:spPr>
          <a:xfrm flipH="1">
            <a:off x="2895737" y="876771"/>
            <a:ext cx="1680854" cy="2354410"/>
          </a:xfrm>
          <a:prstGeom prst="straightConnector1">
            <a:avLst/>
          </a:prstGeom>
          <a:ln w="15875">
            <a:solidFill>
              <a:srgbClr val="80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E38C8C02-434A-420E-B126-284D3AB29CB2}"/>
              </a:ext>
            </a:extLst>
          </p:cNvPr>
          <p:cNvCxnSpPr>
            <a:cxnSpLocks/>
            <a:stCxn id="25" idx="2"/>
          </p:cNvCxnSpPr>
          <p:nvPr/>
        </p:nvCxnSpPr>
        <p:spPr>
          <a:xfrm flipH="1">
            <a:off x="5060995" y="1665589"/>
            <a:ext cx="1422219" cy="1537390"/>
          </a:xfrm>
          <a:prstGeom prst="straightConnector1">
            <a:avLst/>
          </a:prstGeom>
          <a:ln w="15875">
            <a:solidFill>
              <a:srgbClr val="80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65BF16C-C518-4A43-BB20-F2F0B9A20355}"/>
              </a:ext>
            </a:extLst>
          </p:cNvPr>
          <p:cNvCxnSpPr>
            <a:cxnSpLocks/>
            <a:stCxn id="27" idx="1"/>
          </p:cNvCxnSpPr>
          <p:nvPr/>
        </p:nvCxnSpPr>
        <p:spPr>
          <a:xfrm flipH="1">
            <a:off x="5190232" y="2254320"/>
            <a:ext cx="2120660" cy="1505094"/>
          </a:xfrm>
          <a:prstGeom prst="straightConnector1">
            <a:avLst/>
          </a:prstGeom>
          <a:ln w="15875">
            <a:solidFill>
              <a:srgbClr val="80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D86ED5B6-822F-469B-81CC-EE566DAB92CF}"/>
              </a:ext>
            </a:extLst>
          </p:cNvPr>
          <p:cNvCxnSpPr>
            <a:cxnSpLocks/>
            <a:stCxn id="33" idx="1"/>
          </p:cNvCxnSpPr>
          <p:nvPr/>
        </p:nvCxnSpPr>
        <p:spPr>
          <a:xfrm flipH="1" flipV="1">
            <a:off x="3614081" y="4858238"/>
            <a:ext cx="2968938" cy="367592"/>
          </a:xfrm>
          <a:prstGeom prst="straightConnector1">
            <a:avLst/>
          </a:prstGeom>
          <a:ln w="15875">
            <a:solidFill>
              <a:srgbClr val="80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5F0EFF27-6FC8-4021-BD5F-FE5479DCAC2E}"/>
              </a:ext>
            </a:extLst>
          </p:cNvPr>
          <p:cNvCxnSpPr>
            <a:cxnSpLocks/>
            <a:stCxn id="31" idx="1"/>
          </p:cNvCxnSpPr>
          <p:nvPr/>
        </p:nvCxnSpPr>
        <p:spPr>
          <a:xfrm flipH="1">
            <a:off x="5118309" y="3568852"/>
            <a:ext cx="1663670" cy="550271"/>
          </a:xfrm>
          <a:prstGeom prst="straightConnector1">
            <a:avLst/>
          </a:prstGeom>
          <a:ln w="15875">
            <a:solidFill>
              <a:srgbClr val="80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BCE094E1-CD65-4399-8F33-F6846CC0A10F}"/>
              </a:ext>
            </a:extLst>
          </p:cNvPr>
          <p:cNvCxnSpPr>
            <a:cxnSpLocks/>
            <a:stCxn id="29" idx="2"/>
            <a:endCxn id="14" idx="1"/>
          </p:cNvCxnSpPr>
          <p:nvPr/>
        </p:nvCxnSpPr>
        <p:spPr>
          <a:xfrm flipV="1">
            <a:off x="1111040" y="4097709"/>
            <a:ext cx="1303737" cy="80666"/>
          </a:xfrm>
          <a:prstGeom prst="straightConnector1">
            <a:avLst/>
          </a:prstGeom>
          <a:ln w="15875">
            <a:solidFill>
              <a:srgbClr val="80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CF7E3D93-7FC4-405E-B992-E8ED8BE157E6}"/>
              </a:ext>
            </a:extLst>
          </p:cNvPr>
          <p:cNvCxnSpPr>
            <a:cxnSpLocks/>
            <a:stCxn id="35" idx="1"/>
          </p:cNvCxnSpPr>
          <p:nvPr/>
        </p:nvCxnSpPr>
        <p:spPr>
          <a:xfrm flipH="1">
            <a:off x="5190232" y="4362654"/>
            <a:ext cx="2127628" cy="57306"/>
          </a:xfrm>
          <a:prstGeom prst="straightConnector1">
            <a:avLst/>
          </a:prstGeom>
          <a:ln w="15875">
            <a:solidFill>
              <a:srgbClr val="80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 name="Rectangle: Rounded Corners 6">
            <a:extLst>
              <a:ext uri="{FF2B5EF4-FFF2-40B4-BE49-F238E27FC236}">
                <a16:creationId xmlns:a16="http://schemas.microsoft.com/office/drawing/2014/main" id="{C77EEC15-7DAF-436B-9007-05D2658FC456}"/>
              </a:ext>
            </a:extLst>
          </p:cNvPr>
          <p:cNvSpPr/>
          <p:nvPr/>
        </p:nvSpPr>
        <p:spPr>
          <a:xfrm>
            <a:off x="6647755" y="4965793"/>
            <a:ext cx="2084124" cy="511413"/>
          </a:xfrm>
          <a:prstGeom prst="roundRect">
            <a:avLst/>
          </a:prstGeom>
          <a:noFill/>
          <a:ln w="41275">
            <a:solidFill>
              <a:srgbClr val="8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0689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9F98E-FA0E-4DAB-8237-E49AA13A9884}"/>
              </a:ext>
            </a:extLst>
          </p:cNvPr>
          <p:cNvSpPr>
            <a:spLocks noGrp="1"/>
          </p:cNvSpPr>
          <p:nvPr>
            <p:ph type="title"/>
          </p:nvPr>
        </p:nvSpPr>
        <p:spPr>
          <a:xfrm>
            <a:off x="214834" y="245229"/>
            <a:ext cx="2541715" cy="435808"/>
          </a:xfrm>
        </p:spPr>
        <p:txBody>
          <a:bodyPr>
            <a:normAutofit fontScale="90000"/>
          </a:bodyPr>
          <a:lstStyle/>
          <a:p>
            <a:r>
              <a:rPr lang="en-US"/>
              <a:t>Call Backs</a:t>
            </a:r>
          </a:p>
        </p:txBody>
      </p:sp>
      <p:sp>
        <p:nvSpPr>
          <p:cNvPr id="7" name="Content Placeholder 6">
            <a:extLst>
              <a:ext uri="{FF2B5EF4-FFF2-40B4-BE49-F238E27FC236}">
                <a16:creationId xmlns:a16="http://schemas.microsoft.com/office/drawing/2014/main" id="{FD9386E7-4CF9-4AE9-8C2A-7D6F46B8B57C}"/>
              </a:ext>
            </a:extLst>
          </p:cNvPr>
          <p:cNvSpPr>
            <a:spLocks noGrp="1"/>
          </p:cNvSpPr>
          <p:nvPr>
            <p:ph idx="1"/>
          </p:nvPr>
        </p:nvSpPr>
        <p:spPr>
          <a:xfrm>
            <a:off x="300038" y="846931"/>
            <a:ext cx="7886700" cy="4351338"/>
          </a:xfrm>
        </p:spPr>
        <p:txBody>
          <a:bodyPr>
            <a:noAutofit/>
          </a:bodyPr>
          <a:lstStyle/>
          <a:p>
            <a:pPr marL="0" indent="0">
              <a:buNone/>
            </a:pPr>
            <a:r>
              <a:rPr lang="en-US" sz="1400" b="1" u="sng" dirty="0">
                <a:solidFill>
                  <a:srgbClr val="0070C0"/>
                </a:solidFill>
              </a:rPr>
              <a:t>Tues 27 Oct</a:t>
            </a:r>
          </a:p>
          <a:p>
            <a:pPr>
              <a:buFont typeface="Wingdings" panose="05000000000000000000" pitchFamily="2" charset="2"/>
              <a:buChar char="ü"/>
            </a:pPr>
            <a:r>
              <a:rPr lang="en-US" sz="1400" dirty="0"/>
              <a:t>MS - Bus 18 called back for a student</a:t>
            </a:r>
          </a:p>
          <a:p>
            <a:pPr>
              <a:buFont typeface="Wingdings" panose="05000000000000000000" pitchFamily="2" charset="2"/>
              <a:buChar char="ü"/>
            </a:pPr>
            <a:r>
              <a:rPr lang="en-US" sz="1400" dirty="0"/>
              <a:t>MR - Put a student on Bus #20 when the mother was there to pick up.  Bus was the whole way to Betty Nelson by the time Karen called for it to come back.  We did not have it turn around and the mom was driving home to meet the bus.</a:t>
            </a:r>
          </a:p>
          <a:p>
            <a:pPr>
              <a:buFont typeface="Wingdings" panose="05000000000000000000" pitchFamily="2" charset="2"/>
              <a:buChar char="ü"/>
            </a:pPr>
            <a:r>
              <a:rPr lang="en-US" sz="1400" dirty="0"/>
              <a:t>MR - 3 students not put on Bus #27 and we were not called until all of the buses were gone after 4:00 and Bus 27 was already at the </a:t>
            </a:r>
            <a:r>
              <a:rPr lang="en-US" sz="1400" dirty="0" err="1"/>
              <a:t>Ritner</a:t>
            </a:r>
            <a:r>
              <a:rPr lang="en-US" sz="1400" dirty="0"/>
              <a:t> Hwy. </a:t>
            </a:r>
          </a:p>
          <a:p>
            <a:pPr marL="0" indent="0">
              <a:buNone/>
            </a:pPr>
            <a:r>
              <a:rPr lang="en-US" sz="1400" b="1" u="sng" dirty="0">
                <a:solidFill>
                  <a:srgbClr val="0070C0"/>
                </a:solidFill>
              </a:rPr>
              <a:t>Mon 26 Oct</a:t>
            </a:r>
          </a:p>
          <a:p>
            <a:pPr>
              <a:buFont typeface="Wingdings" panose="05000000000000000000" pitchFamily="2" charset="2"/>
              <a:buChar char="ü"/>
            </a:pPr>
            <a:r>
              <a:rPr lang="en-US" sz="1400" dirty="0"/>
              <a:t>MR - called bus 6 back at 3:42 pm.</a:t>
            </a:r>
          </a:p>
          <a:p>
            <a:pPr marL="0" indent="0">
              <a:buNone/>
            </a:pPr>
            <a:r>
              <a:rPr lang="en-US" sz="1400" b="1" u="sng" dirty="0">
                <a:solidFill>
                  <a:srgbClr val="0070C0"/>
                </a:solidFill>
              </a:rPr>
              <a:t>Fri 23 Oct</a:t>
            </a:r>
            <a:endParaRPr lang="en-US" sz="1400" dirty="0">
              <a:solidFill>
                <a:srgbClr val="0070C0"/>
              </a:solidFill>
            </a:endParaRPr>
          </a:p>
          <a:p>
            <a:pPr>
              <a:buFont typeface="Wingdings" panose="05000000000000000000" pitchFamily="2" charset="2"/>
              <a:buChar char="ü"/>
            </a:pPr>
            <a:r>
              <a:rPr lang="en-US" sz="1400" dirty="0"/>
              <a:t>OF - called Bus #41 back as he was leaving Newville Elem to come back for a student they missed @3:53pm</a:t>
            </a:r>
          </a:p>
          <a:p>
            <a:pPr>
              <a:buFont typeface="Wingdings" panose="05000000000000000000" pitchFamily="2" charset="2"/>
              <a:buChar char="ü"/>
            </a:pPr>
            <a:r>
              <a:rPr lang="en-US" sz="1400" dirty="0"/>
              <a:t>OF - put a </a:t>
            </a:r>
            <a:r>
              <a:rPr lang="en-US" sz="1400" dirty="0" err="1"/>
              <a:t>Kdg</a:t>
            </a:r>
            <a:r>
              <a:rPr lang="en-US" sz="1400" dirty="0"/>
              <a:t> student on his bus (Bus #9) when his mom was there to pick him up so she was going to drive up to the top of the mountain (Pinetree Drive) to meet the bus. </a:t>
            </a:r>
          </a:p>
          <a:p>
            <a:pPr marL="0" indent="0">
              <a:buNone/>
            </a:pPr>
            <a:r>
              <a:rPr lang="en-US" sz="1400" b="1" u="sng" dirty="0" err="1">
                <a:solidFill>
                  <a:srgbClr val="0070C0"/>
                </a:solidFill>
              </a:rPr>
              <a:t>Thur</a:t>
            </a:r>
            <a:r>
              <a:rPr lang="en-US" sz="1400" b="1" u="sng" dirty="0">
                <a:solidFill>
                  <a:srgbClr val="0070C0"/>
                </a:solidFill>
              </a:rPr>
              <a:t> 22 Oct</a:t>
            </a:r>
          </a:p>
          <a:p>
            <a:pPr>
              <a:buFont typeface="Wingdings" panose="05000000000000000000" pitchFamily="2" charset="2"/>
              <a:buChar char="ü"/>
            </a:pPr>
            <a:r>
              <a:rPr lang="en-US" sz="1400" dirty="0"/>
              <a:t>MR - Today we had Bus 23 OF (with a substitute driver) call in to say as he was doing the route, a student told him her siblings weren’t on the bus because they were still playing on the playground.  We got their names and I called Cheryl and she confirmed with the two students that they were out playing on the playground and did not get on their bus because they did not hear the bus number being called. I told her that we would not turn the bus around now since he is already dropping off students and their parents would have to come pick them up today. </a:t>
            </a:r>
          </a:p>
          <a:p>
            <a:endParaRPr lang="en-US" sz="1400" dirty="0"/>
          </a:p>
        </p:txBody>
      </p:sp>
    </p:spTree>
    <p:extLst>
      <p:ext uri="{BB962C8B-B14F-4D97-AF65-F5344CB8AC3E}">
        <p14:creationId xmlns:p14="http://schemas.microsoft.com/office/powerpoint/2010/main" val="899034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841DB-8C82-43F2-9A84-3D7A56909D39}"/>
              </a:ext>
            </a:extLst>
          </p:cNvPr>
          <p:cNvSpPr>
            <a:spLocks noGrp="1"/>
          </p:cNvSpPr>
          <p:nvPr>
            <p:ph type="title"/>
          </p:nvPr>
        </p:nvSpPr>
        <p:spPr>
          <a:xfrm>
            <a:off x="0" y="0"/>
            <a:ext cx="5255581" cy="932155"/>
          </a:xfrm>
        </p:spPr>
        <p:txBody>
          <a:bodyPr/>
          <a:lstStyle/>
          <a:p>
            <a:r>
              <a:rPr lang="en-US"/>
              <a:t>Call Back Procedures</a:t>
            </a:r>
          </a:p>
        </p:txBody>
      </p:sp>
      <p:sp>
        <p:nvSpPr>
          <p:cNvPr id="3" name="Content Placeholder 2">
            <a:extLst>
              <a:ext uri="{FF2B5EF4-FFF2-40B4-BE49-F238E27FC236}">
                <a16:creationId xmlns:a16="http://schemas.microsoft.com/office/drawing/2014/main" id="{0D23D949-3CA9-457A-93E2-5A75EDF7F182}"/>
              </a:ext>
            </a:extLst>
          </p:cNvPr>
          <p:cNvSpPr>
            <a:spLocks noGrp="1"/>
          </p:cNvSpPr>
          <p:nvPr>
            <p:ph idx="1"/>
          </p:nvPr>
        </p:nvSpPr>
        <p:spPr>
          <a:xfrm>
            <a:off x="380076" y="1325563"/>
            <a:ext cx="7886700" cy="4351338"/>
          </a:xfrm>
        </p:spPr>
        <p:txBody>
          <a:bodyPr>
            <a:normAutofit fontScale="92500"/>
          </a:bodyPr>
          <a:lstStyle/>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rPr>
              <a:t>Call backs need to go away due to complications to all other pax and schools</a:t>
            </a:r>
            <a:r>
              <a:rPr lang="en-US" sz="2400" dirty="0">
                <a:latin typeface="Calibri" panose="020F0502020204030204" pitchFamily="34" charset="0"/>
                <a:ea typeface="Calibri" panose="020F0502020204030204" pitchFamily="34" charset="0"/>
              </a:rPr>
              <a:t> – and increased traffic in Tier 3</a:t>
            </a:r>
            <a:endParaRPr lang="en-US" sz="24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4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rPr>
              <a:t>If a school misses a kid, they call the parents and asks them to p/u.   </a:t>
            </a:r>
          </a:p>
          <a:p>
            <a:pPr marR="0">
              <a:spcBef>
                <a:spcPts val="0"/>
              </a:spcBef>
              <a:spcAft>
                <a:spcPts val="0"/>
              </a:spcAft>
              <a:buFont typeface="Wingdings" panose="05000000000000000000" pitchFamily="2" charset="2"/>
              <a:buChar char="ü"/>
            </a:pPr>
            <a:endParaRPr lang="en-US" sz="2400" dirty="0">
              <a:latin typeface="Calibri" panose="020F0502020204030204" pitchFamily="34" charset="0"/>
              <a:ea typeface="Calibri" panose="020F0502020204030204" pitchFamily="34" charset="0"/>
            </a:endParaRPr>
          </a:p>
          <a:p>
            <a:pPr marR="0">
              <a:spcBef>
                <a:spcPts val="0"/>
              </a:spcBef>
              <a:spcAft>
                <a:spcPts val="0"/>
              </a:spcAft>
              <a:buFont typeface="Wingdings" panose="05000000000000000000" pitchFamily="2" charset="2"/>
              <a:buChar char="ü"/>
            </a:pPr>
            <a:r>
              <a:rPr lang="en-US" sz="2400" dirty="0">
                <a:effectLst/>
                <a:latin typeface="Calibri" panose="020F0502020204030204" pitchFamily="34" charset="0"/>
                <a:ea typeface="Calibri" panose="020F0502020204030204" pitchFamily="34" charset="0"/>
              </a:rPr>
              <a:t> Revise radio procedures as to call when a call back is within 2-minutes.</a:t>
            </a:r>
          </a:p>
          <a:p>
            <a:pPr marL="0" marR="0" indent="0">
              <a:spcBef>
                <a:spcPts val="0"/>
              </a:spcBef>
              <a:spcAft>
                <a:spcPts val="0"/>
              </a:spcAft>
              <a:buNone/>
            </a:pPr>
            <a:endParaRPr lang="en-US" sz="2400" dirty="0">
              <a:latin typeface="Calibri" panose="020F0502020204030204" pitchFamily="34" charset="0"/>
              <a:ea typeface="Calibri" panose="020F0502020204030204" pitchFamily="34" charset="0"/>
            </a:endParaRPr>
          </a:p>
          <a:p>
            <a:pPr marR="0">
              <a:spcBef>
                <a:spcPts val="0"/>
              </a:spcBef>
              <a:spcAft>
                <a:spcPts val="0"/>
              </a:spcAft>
              <a:buFont typeface="Wingdings" panose="05000000000000000000" pitchFamily="2" charset="2"/>
              <a:buChar char="ü"/>
            </a:pPr>
            <a:r>
              <a:rPr lang="en-US" sz="2400" dirty="0">
                <a:effectLst/>
                <a:latin typeface="Calibri" panose="020F0502020204030204" pitchFamily="34" charset="0"/>
                <a:ea typeface="Times New Roman" panose="02020603050405020304" pitchFamily="18" charset="0"/>
              </a:rPr>
              <a:t> If discovered as bus pulls away, use driver channel to request.</a:t>
            </a:r>
          </a:p>
          <a:p>
            <a:pPr marR="0">
              <a:spcBef>
                <a:spcPts val="0"/>
              </a:spcBef>
              <a:spcAft>
                <a:spcPts val="0"/>
              </a:spcAft>
              <a:buFont typeface="Wingdings" panose="05000000000000000000" pitchFamily="2" charset="2"/>
              <a:buChar char="ü"/>
            </a:pPr>
            <a:endParaRPr lang="en-US" sz="2400" dirty="0">
              <a:latin typeface="Calibri" panose="020F0502020204030204" pitchFamily="34" charset="0"/>
              <a:ea typeface="Times New Roman" panose="02020603050405020304" pitchFamily="18" charset="0"/>
            </a:endParaRPr>
          </a:p>
          <a:p>
            <a:pPr marR="0">
              <a:spcBef>
                <a:spcPts val="0"/>
              </a:spcBef>
              <a:spcAft>
                <a:spcPts val="0"/>
              </a:spcAft>
              <a:buFont typeface="Wingdings" panose="05000000000000000000" pitchFamily="2" charset="2"/>
              <a:buChar char="ü"/>
            </a:pPr>
            <a:r>
              <a:rPr lang="en-US" sz="2400" dirty="0">
                <a:effectLst/>
                <a:latin typeface="Calibri" panose="020F0502020204030204" pitchFamily="34" charset="0"/>
                <a:ea typeface="Times New Roman" panose="02020603050405020304" pitchFamily="18" charset="0"/>
              </a:rPr>
              <a:t> If bus is more than 2-minutes from school, they move on.</a:t>
            </a:r>
          </a:p>
          <a:p>
            <a:pPr marR="0">
              <a:spcBef>
                <a:spcPts val="0"/>
              </a:spcBef>
              <a:spcAft>
                <a:spcPts val="0"/>
              </a:spcAft>
              <a:buFont typeface="Wingdings" panose="05000000000000000000" pitchFamily="2" charset="2"/>
              <a:buChar char="ü"/>
            </a:pPr>
            <a:endParaRPr lang="en-US" sz="2400" dirty="0">
              <a:latin typeface="Calibri" panose="020F0502020204030204" pitchFamily="34" charset="0"/>
              <a:ea typeface="Times New Roman" panose="02020603050405020304" pitchFamily="18" charset="0"/>
            </a:endParaRPr>
          </a:p>
          <a:p>
            <a:pPr marR="0">
              <a:spcBef>
                <a:spcPts val="0"/>
              </a:spcBef>
              <a:spcAft>
                <a:spcPts val="0"/>
              </a:spcAft>
              <a:buFont typeface="Wingdings" panose="05000000000000000000" pitchFamily="2" charset="2"/>
              <a:buChar char="ü"/>
            </a:pPr>
            <a:r>
              <a:rPr lang="en-US" sz="2400" dirty="0">
                <a:effectLst/>
                <a:latin typeface="Calibri" panose="020F0502020204030204" pitchFamily="34" charset="0"/>
                <a:ea typeface="Times New Roman" panose="02020603050405020304" pitchFamily="18" charset="0"/>
              </a:rPr>
              <a:t> School calls parents and asks them to </a:t>
            </a:r>
            <a:r>
              <a:rPr lang="en-US" sz="2400" dirty="0" err="1">
                <a:effectLst/>
                <a:latin typeface="Calibri" panose="020F0502020204030204" pitchFamily="34" charset="0"/>
                <a:ea typeface="Times New Roman" panose="02020603050405020304" pitchFamily="18" charset="0"/>
              </a:rPr>
              <a:t>pu</a:t>
            </a:r>
            <a:r>
              <a:rPr lang="en-US" sz="2400" dirty="0">
                <a:effectLst/>
                <a:latin typeface="Calibri" panose="020F0502020204030204" pitchFamily="34" charset="0"/>
                <a:ea typeface="Times New Roman" panose="02020603050405020304" pitchFamily="18" charset="0"/>
              </a:rPr>
              <a:t>.</a:t>
            </a:r>
            <a:endParaRPr lang="en-US" sz="2400" dirty="0">
              <a:effectLst/>
              <a:latin typeface="Calibri" panose="020F0502020204030204" pitchFamily="34" charset="0"/>
              <a:ea typeface="Calibri" panose="020F0502020204030204" pitchFamily="34" charset="0"/>
            </a:endParaRPr>
          </a:p>
          <a:p>
            <a:endParaRPr lang="en-US" sz="3600" dirty="0"/>
          </a:p>
        </p:txBody>
      </p:sp>
    </p:spTree>
    <p:extLst>
      <p:ext uri="{BB962C8B-B14F-4D97-AF65-F5344CB8AC3E}">
        <p14:creationId xmlns:p14="http://schemas.microsoft.com/office/powerpoint/2010/main" val="845473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03381-F922-4C31-A414-2B140672D599}"/>
              </a:ext>
            </a:extLst>
          </p:cNvPr>
          <p:cNvSpPr>
            <a:spLocks noGrp="1"/>
          </p:cNvSpPr>
          <p:nvPr>
            <p:ph type="title"/>
          </p:nvPr>
        </p:nvSpPr>
        <p:spPr/>
        <p:txBody>
          <a:bodyPr/>
          <a:lstStyle/>
          <a:p>
            <a:r>
              <a:rPr lang="en-US"/>
              <a:t>Secondary	</a:t>
            </a:r>
          </a:p>
        </p:txBody>
      </p:sp>
      <p:sp>
        <p:nvSpPr>
          <p:cNvPr id="3" name="Text Placeholder 2">
            <a:extLst>
              <a:ext uri="{FF2B5EF4-FFF2-40B4-BE49-F238E27FC236}">
                <a16:creationId xmlns:a16="http://schemas.microsoft.com/office/drawing/2014/main" id="{B2C6067C-338B-42E5-AE8C-B1B409CA6F98}"/>
              </a:ext>
            </a:extLst>
          </p:cNvPr>
          <p:cNvSpPr>
            <a:spLocks noGrp="1"/>
          </p:cNvSpPr>
          <p:nvPr>
            <p:ph type="body" idx="1"/>
          </p:nvPr>
        </p:nvSpPr>
        <p:spPr/>
        <p:txBody>
          <a:bodyPr/>
          <a:lstStyle/>
          <a:p>
            <a:r>
              <a:rPr lang="en-US"/>
              <a:t>A look ahead</a:t>
            </a:r>
          </a:p>
        </p:txBody>
      </p:sp>
    </p:spTree>
    <p:extLst>
      <p:ext uri="{BB962C8B-B14F-4D97-AF65-F5344CB8AC3E}">
        <p14:creationId xmlns:p14="http://schemas.microsoft.com/office/powerpoint/2010/main" val="570351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E46DC-B518-479D-9B7A-9228056834B7}"/>
              </a:ext>
            </a:extLst>
          </p:cNvPr>
          <p:cNvSpPr>
            <a:spLocks noGrp="1"/>
          </p:cNvSpPr>
          <p:nvPr>
            <p:ph type="title"/>
          </p:nvPr>
        </p:nvSpPr>
        <p:spPr>
          <a:xfrm>
            <a:off x="0" y="0"/>
            <a:ext cx="4690773" cy="596982"/>
          </a:xfrm>
        </p:spPr>
        <p:txBody>
          <a:bodyPr>
            <a:normAutofit fontScale="90000"/>
          </a:bodyPr>
          <a:lstStyle/>
          <a:p>
            <a:r>
              <a:rPr lang="en-US"/>
              <a:t>Secondary AM:</a:t>
            </a:r>
          </a:p>
        </p:txBody>
      </p:sp>
      <p:pic>
        <p:nvPicPr>
          <p:cNvPr id="5" name="Picture 4">
            <a:extLst>
              <a:ext uri="{FF2B5EF4-FFF2-40B4-BE49-F238E27FC236}">
                <a16:creationId xmlns:a16="http://schemas.microsoft.com/office/drawing/2014/main" id="{C7050FC9-4D51-4B56-A54A-2C69AE4926BC}"/>
              </a:ext>
            </a:extLst>
          </p:cNvPr>
          <p:cNvPicPr>
            <a:picLocks noChangeAspect="1"/>
          </p:cNvPicPr>
          <p:nvPr/>
        </p:nvPicPr>
        <p:blipFill>
          <a:blip r:embed="rId2"/>
          <a:stretch>
            <a:fillRect/>
          </a:stretch>
        </p:blipFill>
        <p:spPr>
          <a:xfrm>
            <a:off x="3783267" y="128320"/>
            <a:ext cx="5282074" cy="6813110"/>
          </a:xfrm>
          <a:prstGeom prst="rect">
            <a:avLst/>
          </a:prstGeom>
        </p:spPr>
      </p:pic>
    </p:spTree>
    <p:extLst>
      <p:ext uri="{BB962C8B-B14F-4D97-AF65-F5344CB8AC3E}">
        <p14:creationId xmlns:p14="http://schemas.microsoft.com/office/powerpoint/2010/main" val="2174839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E46DC-B518-479D-9B7A-9228056834B7}"/>
              </a:ext>
            </a:extLst>
          </p:cNvPr>
          <p:cNvSpPr>
            <a:spLocks noGrp="1"/>
          </p:cNvSpPr>
          <p:nvPr>
            <p:ph type="title"/>
          </p:nvPr>
        </p:nvSpPr>
        <p:spPr>
          <a:xfrm>
            <a:off x="0" y="0"/>
            <a:ext cx="4690773" cy="596982"/>
          </a:xfrm>
        </p:spPr>
        <p:txBody>
          <a:bodyPr>
            <a:normAutofit fontScale="90000"/>
          </a:bodyPr>
          <a:lstStyle/>
          <a:p>
            <a:r>
              <a:rPr lang="en-US"/>
              <a:t>Secondary PM:</a:t>
            </a:r>
          </a:p>
        </p:txBody>
      </p:sp>
      <p:pic>
        <p:nvPicPr>
          <p:cNvPr id="3" name="Picture 2">
            <a:extLst>
              <a:ext uri="{FF2B5EF4-FFF2-40B4-BE49-F238E27FC236}">
                <a16:creationId xmlns:a16="http://schemas.microsoft.com/office/drawing/2014/main" id="{C36B8F77-A88A-4EFE-9893-5578E60F7EC0}"/>
              </a:ext>
            </a:extLst>
          </p:cNvPr>
          <p:cNvPicPr>
            <a:picLocks noChangeAspect="1"/>
          </p:cNvPicPr>
          <p:nvPr/>
        </p:nvPicPr>
        <p:blipFill>
          <a:blip r:embed="rId2"/>
          <a:stretch>
            <a:fillRect/>
          </a:stretch>
        </p:blipFill>
        <p:spPr>
          <a:xfrm>
            <a:off x="3542986" y="31805"/>
            <a:ext cx="5073732" cy="6794389"/>
          </a:xfrm>
          <a:prstGeom prst="rect">
            <a:avLst/>
          </a:prstGeom>
        </p:spPr>
      </p:pic>
    </p:spTree>
    <p:extLst>
      <p:ext uri="{BB962C8B-B14F-4D97-AF65-F5344CB8AC3E}">
        <p14:creationId xmlns:p14="http://schemas.microsoft.com/office/powerpoint/2010/main" val="3071530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ap&#10;&#10;Description automatically generated">
            <a:extLst>
              <a:ext uri="{FF2B5EF4-FFF2-40B4-BE49-F238E27FC236}">
                <a16:creationId xmlns:a16="http://schemas.microsoft.com/office/drawing/2014/main" id="{C84191F5-C087-4FF3-B143-FE11522E2A32}"/>
              </a:ext>
            </a:extLst>
          </p:cNvPr>
          <p:cNvPicPr>
            <a:picLocks noChangeAspect="1"/>
          </p:cNvPicPr>
          <p:nvPr/>
        </p:nvPicPr>
        <p:blipFill rotWithShape="1">
          <a:blip r:embed="rId3">
            <a:extLst>
              <a:ext uri="{28A0092B-C50C-407E-A947-70E740481C1C}">
                <a14:useLocalDpi xmlns:a14="http://schemas.microsoft.com/office/drawing/2010/main" val="0"/>
              </a:ext>
            </a:extLst>
          </a:blip>
          <a:srcRect l="4869" r="14261"/>
          <a:stretch/>
        </p:blipFill>
        <p:spPr>
          <a:xfrm>
            <a:off x="0" y="2496552"/>
            <a:ext cx="5271714" cy="4361448"/>
          </a:xfrm>
          <a:prstGeom prst="rect">
            <a:avLst/>
          </a:prstGeom>
        </p:spPr>
      </p:pic>
      <p:pic>
        <p:nvPicPr>
          <p:cNvPr id="4" name="Picture 3" descr="A picture containing diagram&#10;&#10;Description automatically generated">
            <a:extLst>
              <a:ext uri="{FF2B5EF4-FFF2-40B4-BE49-F238E27FC236}">
                <a16:creationId xmlns:a16="http://schemas.microsoft.com/office/drawing/2014/main" id="{192E45B3-9001-4942-9243-0B9C7DDD60BA}"/>
              </a:ext>
            </a:extLst>
          </p:cNvPr>
          <p:cNvPicPr>
            <a:picLocks noChangeAspect="1"/>
          </p:cNvPicPr>
          <p:nvPr/>
        </p:nvPicPr>
        <p:blipFill rotWithShape="1">
          <a:blip r:embed="rId4">
            <a:extLst>
              <a:ext uri="{28A0092B-C50C-407E-A947-70E740481C1C}">
                <a14:useLocalDpi xmlns:a14="http://schemas.microsoft.com/office/drawing/2010/main" val="0"/>
              </a:ext>
            </a:extLst>
          </a:blip>
          <a:srcRect l="3997" r="7103" b="2724"/>
          <a:stretch/>
        </p:blipFill>
        <p:spPr>
          <a:xfrm>
            <a:off x="4094704" y="286248"/>
            <a:ext cx="5069730" cy="4643562"/>
          </a:xfrm>
          <a:prstGeom prst="rect">
            <a:avLst/>
          </a:prstGeom>
          <a:effectLst>
            <a:outerShdw blurRad="63500" sx="102000" sy="102000" algn="ctr" rotWithShape="0">
              <a:prstClr val="black">
                <a:alpha val="40000"/>
              </a:prstClr>
            </a:outerShdw>
          </a:effectLst>
        </p:spPr>
      </p:pic>
      <p:sp>
        <p:nvSpPr>
          <p:cNvPr id="2" name="Title 1">
            <a:extLst>
              <a:ext uri="{FF2B5EF4-FFF2-40B4-BE49-F238E27FC236}">
                <a16:creationId xmlns:a16="http://schemas.microsoft.com/office/drawing/2014/main" id="{D1D912F1-E2FF-4B6B-89DA-0387CF61D132}"/>
              </a:ext>
            </a:extLst>
          </p:cNvPr>
          <p:cNvSpPr>
            <a:spLocks noGrp="1"/>
          </p:cNvSpPr>
          <p:nvPr>
            <p:ph type="title"/>
          </p:nvPr>
        </p:nvSpPr>
        <p:spPr>
          <a:xfrm>
            <a:off x="0" y="762691"/>
            <a:ext cx="6543426" cy="882997"/>
          </a:xfrm>
        </p:spPr>
        <p:txBody>
          <a:bodyPr>
            <a:normAutofit/>
          </a:bodyPr>
          <a:lstStyle/>
          <a:p>
            <a:r>
              <a:rPr lang="en-US">
                <a:solidFill>
                  <a:srgbClr val="800000"/>
                </a:solidFill>
                <a:effectLst>
                  <a:outerShdw blurRad="38100" dist="38100" dir="2700000" algn="tl">
                    <a:srgbClr val="000000">
                      <a:alpha val="43137"/>
                    </a:srgbClr>
                  </a:outerShdw>
                </a:effectLst>
              </a:rPr>
              <a:t>48-pax limit floods the zone </a:t>
            </a:r>
          </a:p>
        </p:txBody>
      </p:sp>
    </p:spTree>
    <p:extLst>
      <p:ext uri="{BB962C8B-B14F-4D97-AF65-F5344CB8AC3E}">
        <p14:creationId xmlns:p14="http://schemas.microsoft.com/office/powerpoint/2010/main" val="1609027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20DDF-F6AF-4293-9A31-41BB39277EBF}"/>
              </a:ext>
            </a:extLst>
          </p:cNvPr>
          <p:cNvSpPr>
            <a:spLocks noGrp="1"/>
          </p:cNvSpPr>
          <p:nvPr>
            <p:ph type="title"/>
          </p:nvPr>
        </p:nvSpPr>
        <p:spPr/>
        <p:txBody>
          <a:bodyPr/>
          <a:lstStyle/>
          <a:p>
            <a:r>
              <a:rPr lang="en-US" dirty="0" err="1"/>
              <a:t>FMXing</a:t>
            </a:r>
            <a:endParaRPr lang="en-US" dirty="0"/>
          </a:p>
        </p:txBody>
      </p:sp>
      <p:sp>
        <p:nvSpPr>
          <p:cNvPr id="3" name="Text Placeholder 2">
            <a:extLst>
              <a:ext uri="{FF2B5EF4-FFF2-40B4-BE49-F238E27FC236}">
                <a16:creationId xmlns:a16="http://schemas.microsoft.com/office/drawing/2014/main" id="{056B8E93-485E-4C9F-B1D1-305A721A810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0811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34E19-E4EB-436F-AC38-82613C0EACCC}"/>
              </a:ext>
            </a:extLst>
          </p:cNvPr>
          <p:cNvSpPr>
            <a:spLocks noGrp="1"/>
          </p:cNvSpPr>
          <p:nvPr>
            <p:ph type="title"/>
          </p:nvPr>
        </p:nvSpPr>
        <p:spPr/>
        <p:txBody>
          <a:bodyPr/>
          <a:lstStyle/>
          <a:p>
            <a:r>
              <a:rPr lang="en-US" dirty="0"/>
              <a:t>Review	</a:t>
            </a:r>
          </a:p>
        </p:txBody>
      </p:sp>
      <p:sp>
        <p:nvSpPr>
          <p:cNvPr id="3" name="Content Placeholder 2">
            <a:extLst>
              <a:ext uri="{FF2B5EF4-FFF2-40B4-BE49-F238E27FC236}">
                <a16:creationId xmlns:a16="http://schemas.microsoft.com/office/drawing/2014/main" id="{3F4E7E73-798C-45D1-9544-17A079BC8620}"/>
              </a:ext>
            </a:extLst>
          </p:cNvPr>
          <p:cNvSpPr>
            <a:spLocks noGrp="1"/>
          </p:cNvSpPr>
          <p:nvPr>
            <p:ph idx="1"/>
          </p:nvPr>
        </p:nvSpPr>
        <p:spPr>
          <a:xfrm>
            <a:off x="628650" y="1497965"/>
            <a:ext cx="7886700" cy="4351338"/>
          </a:xfrm>
        </p:spPr>
        <p:txBody>
          <a:bodyPr/>
          <a:lstStyle/>
          <a:p>
            <a:r>
              <a:rPr lang="en-US" dirty="0"/>
              <a:t>2019 Routes used</a:t>
            </a:r>
          </a:p>
          <a:p>
            <a:r>
              <a:rPr lang="en-US" dirty="0"/>
              <a:t>With Oct 2020 students (changes unknown)</a:t>
            </a:r>
          </a:p>
          <a:p>
            <a:r>
              <a:rPr lang="en-US" dirty="0"/>
              <a:t>Capacity </a:t>
            </a:r>
            <a:r>
              <a:rPr lang="en-US" dirty="0">
                <a:highlight>
                  <a:srgbClr val="FFFF00"/>
                </a:highlight>
              </a:rPr>
              <a:t>challenges</a:t>
            </a:r>
          </a:p>
          <a:p>
            <a:r>
              <a:rPr lang="en-US" dirty="0"/>
              <a:t>5-day </a:t>
            </a:r>
            <a:r>
              <a:rPr lang="en-US" dirty="0" err="1"/>
              <a:t>SpEd</a:t>
            </a:r>
            <a:r>
              <a:rPr lang="en-US" dirty="0"/>
              <a:t> remains on small buses/vans</a:t>
            </a:r>
          </a:p>
          <a:p>
            <a:r>
              <a:rPr lang="en-US"/>
              <a:t>Bus </a:t>
            </a:r>
            <a:r>
              <a:rPr lang="en-US" dirty="0"/>
              <a:t>traffic to schools will increase</a:t>
            </a:r>
            <a:endParaRPr lang="en-US" sz="2000" dirty="0"/>
          </a:p>
        </p:txBody>
      </p:sp>
      <p:pic>
        <p:nvPicPr>
          <p:cNvPr id="5" name="Picture 4">
            <a:extLst>
              <a:ext uri="{FF2B5EF4-FFF2-40B4-BE49-F238E27FC236}">
                <a16:creationId xmlns:a16="http://schemas.microsoft.com/office/drawing/2014/main" id="{FBBFD6BF-6946-4815-8184-09FF6D21104E}"/>
              </a:ext>
            </a:extLst>
          </p:cNvPr>
          <p:cNvPicPr>
            <a:picLocks noChangeAspect="1"/>
          </p:cNvPicPr>
          <p:nvPr/>
        </p:nvPicPr>
        <p:blipFill>
          <a:blip r:embed="rId2"/>
          <a:stretch>
            <a:fillRect/>
          </a:stretch>
        </p:blipFill>
        <p:spPr>
          <a:xfrm>
            <a:off x="2278380" y="4348162"/>
            <a:ext cx="5105400" cy="1438275"/>
          </a:xfrm>
          <a:prstGeom prst="rect">
            <a:avLst/>
          </a:prstGeom>
          <a:ln>
            <a:solidFill>
              <a:srgbClr val="800000"/>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33164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2B721-C884-4A8A-8450-E4CD7EBD625D}"/>
              </a:ext>
            </a:extLst>
          </p:cNvPr>
          <p:cNvSpPr>
            <a:spLocks noGrp="1"/>
          </p:cNvSpPr>
          <p:nvPr>
            <p:ph type="title"/>
          </p:nvPr>
        </p:nvSpPr>
        <p:spPr>
          <a:xfrm>
            <a:off x="0" y="0"/>
            <a:ext cx="7874493" cy="744583"/>
          </a:xfrm>
        </p:spPr>
        <p:txBody>
          <a:bodyPr>
            <a:normAutofit/>
          </a:bodyPr>
          <a:lstStyle/>
          <a:p>
            <a:r>
              <a:rPr lang="en-US" sz="4000"/>
              <a:t>FMX Transportation Request Process</a:t>
            </a:r>
          </a:p>
        </p:txBody>
      </p:sp>
      <p:sp>
        <p:nvSpPr>
          <p:cNvPr id="3" name="Rectangle: Rounded Corners 2">
            <a:extLst>
              <a:ext uri="{FF2B5EF4-FFF2-40B4-BE49-F238E27FC236}">
                <a16:creationId xmlns:a16="http://schemas.microsoft.com/office/drawing/2014/main" id="{784E6577-781D-4461-BDBE-32F4245FD728}"/>
              </a:ext>
            </a:extLst>
          </p:cNvPr>
          <p:cNvSpPr/>
          <p:nvPr/>
        </p:nvSpPr>
        <p:spPr>
          <a:xfrm>
            <a:off x="87133" y="744583"/>
            <a:ext cx="2600077" cy="4405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rPr>
              <a:t>I need transportation……         </a:t>
            </a:r>
          </a:p>
        </p:txBody>
      </p:sp>
      <p:sp>
        <p:nvSpPr>
          <p:cNvPr id="11" name="Rectangle: Rounded Corners 10">
            <a:extLst>
              <a:ext uri="{FF2B5EF4-FFF2-40B4-BE49-F238E27FC236}">
                <a16:creationId xmlns:a16="http://schemas.microsoft.com/office/drawing/2014/main" id="{B5DD1893-9255-47F6-A979-5DAEE519B0F2}"/>
              </a:ext>
            </a:extLst>
          </p:cNvPr>
          <p:cNvSpPr/>
          <p:nvPr/>
        </p:nvSpPr>
        <p:spPr>
          <a:xfrm>
            <a:off x="2774343" y="1015436"/>
            <a:ext cx="1649635" cy="19036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dirty="0">
                <a:solidFill>
                  <a:schemeClr val="tx1"/>
                </a:solidFill>
              </a:rPr>
              <a:t>Athletic Trip</a:t>
            </a:r>
          </a:p>
          <a:p>
            <a:r>
              <a:rPr lang="en-US" dirty="0">
                <a:solidFill>
                  <a:schemeClr val="tx1"/>
                </a:solidFill>
              </a:rPr>
              <a:t>Athletic Van</a:t>
            </a:r>
          </a:p>
          <a:p>
            <a:r>
              <a:rPr lang="en-US" dirty="0">
                <a:solidFill>
                  <a:schemeClr val="tx1"/>
                </a:solidFill>
              </a:rPr>
              <a:t>District Vehicle</a:t>
            </a:r>
          </a:p>
          <a:p>
            <a:r>
              <a:rPr lang="en-US" dirty="0">
                <a:solidFill>
                  <a:schemeClr val="tx1"/>
                </a:solidFill>
                <a:highlight>
                  <a:srgbClr val="00FFFF"/>
                </a:highlight>
              </a:rPr>
              <a:t>Field Trip</a:t>
            </a:r>
          </a:p>
          <a:p>
            <a:r>
              <a:rPr lang="en-US" dirty="0">
                <a:solidFill>
                  <a:schemeClr val="tx1"/>
                </a:solidFill>
              </a:rPr>
              <a:t>Spec Ed</a:t>
            </a:r>
          </a:p>
          <a:p>
            <a:r>
              <a:rPr lang="en-US" dirty="0">
                <a:solidFill>
                  <a:schemeClr val="tx1"/>
                </a:solidFill>
              </a:rPr>
              <a:t>Spec Ed Van</a:t>
            </a:r>
          </a:p>
        </p:txBody>
      </p:sp>
      <p:sp>
        <p:nvSpPr>
          <p:cNvPr id="15" name="Rectangle: Rounded Corners 14">
            <a:extLst>
              <a:ext uri="{FF2B5EF4-FFF2-40B4-BE49-F238E27FC236}">
                <a16:creationId xmlns:a16="http://schemas.microsoft.com/office/drawing/2014/main" id="{2AF035FE-0C8C-4363-B6C8-32F7725AB724}"/>
              </a:ext>
            </a:extLst>
          </p:cNvPr>
          <p:cNvSpPr/>
          <p:nvPr/>
        </p:nvSpPr>
        <p:spPr>
          <a:xfrm>
            <a:off x="7273410" y="5136438"/>
            <a:ext cx="1603843" cy="4405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rPr>
              <a:t>Are more than 4 buses out?</a:t>
            </a:r>
          </a:p>
        </p:txBody>
      </p:sp>
      <p:sp>
        <p:nvSpPr>
          <p:cNvPr id="17" name="Rectangle: Rounded Corners 16">
            <a:extLst>
              <a:ext uri="{FF2B5EF4-FFF2-40B4-BE49-F238E27FC236}">
                <a16:creationId xmlns:a16="http://schemas.microsoft.com/office/drawing/2014/main" id="{DB84D2DB-5AA5-41C6-A095-E2B36A55E0A3}"/>
              </a:ext>
            </a:extLst>
          </p:cNvPr>
          <p:cNvSpPr/>
          <p:nvPr/>
        </p:nvSpPr>
        <p:spPr>
          <a:xfrm>
            <a:off x="4718833" y="1741346"/>
            <a:ext cx="1322091" cy="4405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Field Trip</a:t>
            </a:r>
          </a:p>
        </p:txBody>
      </p:sp>
      <p:sp>
        <p:nvSpPr>
          <p:cNvPr id="19" name="Rectangle: Rounded Corners 18">
            <a:extLst>
              <a:ext uri="{FF2B5EF4-FFF2-40B4-BE49-F238E27FC236}">
                <a16:creationId xmlns:a16="http://schemas.microsoft.com/office/drawing/2014/main" id="{8F9B997B-B770-451B-974E-7B7BF155198A}"/>
              </a:ext>
            </a:extLst>
          </p:cNvPr>
          <p:cNvSpPr/>
          <p:nvPr/>
        </p:nvSpPr>
        <p:spPr>
          <a:xfrm>
            <a:off x="374414" y="1677805"/>
            <a:ext cx="2025514" cy="5675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Make request in FMX</a:t>
            </a:r>
          </a:p>
          <a:p>
            <a:pPr algn="ctr"/>
            <a:r>
              <a:rPr lang="en-US" sz="1600" dirty="0">
                <a:solidFill>
                  <a:schemeClr val="tx1"/>
                </a:solidFill>
              </a:rPr>
              <a:t>What type?</a:t>
            </a:r>
          </a:p>
        </p:txBody>
      </p:sp>
      <p:sp>
        <p:nvSpPr>
          <p:cNvPr id="21" name="Rectangle: Rounded Corners 20">
            <a:extLst>
              <a:ext uri="{FF2B5EF4-FFF2-40B4-BE49-F238E27FC236}">
                <a16:creationId xmlns:a16="http://schemas.microsoft.com/office/drawing/2014/main" id="{C5815E9C-DC68-4E52-A7E0-F1364E5C5F28}"/>
              </a:ext>
            </a:extLst>
          </p:cNvPr>
          <p:cNvSpPr/>
          <p:nvPr/>
        </p:nvSpPr>
        <p:spPr>
          <a:xfrm>
            <a:off x="6311056" y="857893"/>
            <a:ext cx="1603843" cy="220741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100" b="1" u="sng" dirty="0">
                <a:solidFill>
                  <a:srgbClr val="0070C0"/>
                </a:solidFill>
              </a:rPr>
              <a:t>Required fields:</a:t>
            </a:r>
          </a:p>
          <a:p>
            <a:r>
              <a:rPr lang="en-US" sz="1100" dirty="0">
                <a:solidFill>
                  <a:srgbClr val="0070C0"/>
                </a:solidFill>
              </a:rPr>
              <a:t>Event name</a:t>
            </a:r>
          </a:p>
          <a:p>
            <a:r>
              <a:rPr lang="en-US" sz="1100" dirty="0">
                <a:solidFill>
                  <a:srgbClr val="0070C0"/>
                </a:solidFill>
              </a:rPr>
              <a:t>Building</a:t>
            </a:r>
          </a:p>
          <a:p>
            <a:r>
              <a:rPr lang="en-US" sz="1100" dirty="0">
                <a:solidFill>
                  <a:srgbClr val="0070C0"/>
                </a:solidFill>
              </a:rPr>
              <a:t>P/u location</a:t>
            </a:r>
          </a:p>
          <a:p>
            <a:r>
              <a:rPr lang="en-US" sz="1100" dirty="0">
                <a:solidFill>
                  <a:srgbClr val="0070C0"/>
                </a:solidFill>
              </a:rPr>
              <a:t>Destination</a:t>
            </a:r>
          </a:p>
          <a:p>
            <a:r>
              <a:rPr lang="en-US" sz="1100" dirty="0">
                <a:solidFill>
                  <a:srgbClr val="0070C0"/>
                </a:solidFill>
              </a:rPr>
              <a:t>Departure time</a:t>
            </a:r>
          </a:p>
          <a:p>
            <a:r>
              <a:rPr lang="en-US" sz="1100" dirty="0">
                <a:solidFill>
                  <a:srgbClr val="0070C0"/>
                </a:solidFill>
              </a:rPr>
              <a:t>Return time</a:t>
            </a:r>
          </a:p>
          <a:p>
            <a:r>
              <a:rPr lang="en-US" sz="1100" dirty="0">
                <a:solidFill>
                  <a:srgbClr val="0070C0"/>
                </a:solidFill>
              </a:rPr>
              <a:t>Total # of pax</a:t>
            </a:r>
          </a:p>
          <a:p>
            <a:r>
              <a:rPr lang="en-US" sz="1100" dirty="0">
                <a:solidFill>
                  <a:srgbClr val="0070C0"/>
                </a:solidFill>
              </a:rPr>
              <a:t>Number of vehicles</a:t>
            </a:r>
          </a:p>
          <a:p>
            <a:r>
              <a:rPr lang="en-US" sz="1100" dirty="0">
                <a:solidFill>
                  <a:srgbClr val="0070C0"/>
                </a:solidFill>
              </a:rPr>
              <a:t>Purpose of trip</a:t>
            </a:r>
          </a:p>
          <a:p>
            <a:r>
              <a:rPr lang="en-US" sz="1100" dirty="0">
                <a:solidFill>
                  <a:srgbClr val="0070C0"/>
                </a:solidFill>
              </a:rPr>
              <a:t>Staff member in charge</a:t>
            </a:r>
          </a:p>
          <a:p>
            <a:r>
              <a:rPr lang="en-US" sz="1100" dirty="0">
                <a:solidFill>
                  <a:srgbClr val="0070C0"/>
                </a:solidFill>
              </a:rPr>
              <a:t>Chaperones</a:t>
            </a:r>
          </a:p>
        </p:txBody>
      </p:sp>
      <p:pic>
        <p:nvPicPr>
          <p:cNvPr id="23" name="Picture 22" descr="A picture containing icon&#10;&#10;Description automatically generated">
            <a:extLst>
              <a:ext uri="{FF2B5EF4-FFF2-40B4-BE49-F238E27FC236}">
                <a16:creationId xmlns:a16="http://schemas.microsoft.com/office/drawing/2014/main" id="{D6E3999F-4A0D-4B82-8B6B-7F791A995EC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31333" y="744583"/>
            <a:ext cx="355877" cy="355877"/>
          </a:xfrm>
          <a:prstGeom prst="rect">
            <a:avLst/>
          </a:prstGeom>
        </p:spPr>
      </p:pic>
      <p:cxnSp>
        <p:nvCxnSpPr>
          <p:cNvPr id="5" name="Straight Arrow Connector 4">
            <a:extLst>
              <a:ext uri="{FF2B5EF4-FFF2-40B4-BE49-F238E27FC236}">
                <a16:creationId xmlns:a16="http://schemas.microsoft.com/office/drawing/2014/main" id="{4EFAE6E8-15D1-4D2D-BACF-8DAF48B5689C}"/>
              </a:ext>
            </a:extLst>
          </p:cNvPr>
          <p:cNvCxnSpPr>
            <a:cxnSpLocks/>
            <a:stCxn id="3" idx="2"/>
            <a:endCxn id="19" idx="0"/>
          </p:cNvCxnSpPr>
          <p:nvPr/>
        </p:nvCxnSpPr>
        <p:spPr>
          <a:xfrm flipH="1">
            <a:off x="1387171" y="1185096"/>
            <a:ext cx="1" cy="492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F12CA11B-0B47-4B3A-AD6B-A2512ECD5332}"/>
              </a:ext>
            </a:extLst>
          </p:cNvPr>
          <p:cNvCxnSpPr>
            <a:cxnSpLocks/>
            <a:stCxn id="19" idx="3"/>
            <a:endCxn id="11" idx="1"/>
          </p:cNvCxnSpPr>
          <p:nvPr/>
        </p:nvCxnSpPr>
        <p:spPr>
          <a:xfrm>
            <a:off x="2399928" y="1961602"/>
            <a:ext cx="374415" cy="5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F864D97-9523-435A-97D3-04CE86FE83C3}"/>
              </a:ext>
            </a:extLst>
          </p:cNvPr>
          <p:cNvCxnSpPr>
            <a:cxnSpLocks/>
            <a:stCxn id="11" idx="3"/>
            <a:endCxn id="17" idx="1"/>
          </p:cNvCxnSpPr>
          <p:nvPr/>
        </p:nvCxnSpPr>
        <p:spPr>
          <a:xfrm flipV="1">
            <a:off x="4423978" y="1961603"/>
            <a:ext cx="294855" cy="56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DD06F017-A3C9-4CE9-8578-41B31C54665F}"/>
              </a:ext>
            </a:extLst>
          </p:cNvPr>
          <p:cNvCxnSpPr>
            <a:cxnSpLocks/>
            <a:stCxn id="17" idx="3"/>
            <a:endCxn id="21" idx="1"/>
          </p:cNvCxnSpPr>
          <p:nvPr/>
        </p:nvCxnSpPr>
        <p:spPr>
          <a:xfrm flipV="1">
            <a:off x="6040924" y="1961602"/>
            <a:ext cx="27013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Rounded Corners 21">
            <a:extLst>
              <a:ext uri="{FF2B5EF4-FFF2-40B4-BE49-F238E27FC236}">
                <a16:creationId xmlns:a16="http://schemas.microsoft.com/office/drawing/2014/main" id="{FADA8DF9-F081-4657-B790-D06F92F97DFB}"/>
              </a:ext>
            </a:extLst>
          </p:cNvPr>
          <p:cNvSpPr/>
          <p:nvPr/>
        </p:nvSpPr>
        <p:spPr>
          <a:xfrm>
            <a:off x="7273409" y="3241969"/>
            <a:ext cx="1603843" cy="14729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100" u="sng" dirty="0">
                <a:solidFill>
                  <a:srgbClr val="0070C0"/>
                </a:solidFill>
              </a:rPr>
              <a:t>Optional fields:</a:t>
            </a:r>
          </a:p>
          <a:p>
            <a:r>
              <a:rPr lang="en-US" sz="1100" dirty="0">
                <a:solidFill>
                  <a:srgbClr val="0070C0"/>
                </a:solidFill>
              </a:rPr>
              <a:t>Arrival time at </a:t>
            </a:r>
            <a:r>
              <a:rPr lang="en-US" sz="1100" dirty="0" err="1">
                <a:solidFill>
                  <a:srgbClr val="0070C0"/>
                </a:solidFill>
              </a:rPr>
              <a:t>dest</a:t>
            </a:r>
            <a:r>
              <a:rPr lang="en-US" sz="1100" dirty="0">
                <a:solidFill>
                  <a:srgbClr val="0070C0"/>
                </a:solidFill>
              </a:rPr>
              <a:t>.</a:t>
            </a:r>
          </a:p>
          <a:p>
            <a:r>
              <a:rPr lang="en-US" sz="1100" dirty="0">
                <a:solidFill>
                  <a:srgbClr val="0070C0"/>
                </a:solidFill>
              </a:rPr>
              <a:t>Depart time from </a:t>
            </a:r>
            <a:r>
              <a:rPr lang="en-US" sz="1100" dirty="0" err="1">
                <a:solidFill>
                  <a:srgbClr val="0070C0"/>
                </a:solidFill>
              </a:rPr>
              <a:t>dest</a:t>
            </a:r>
            <a:endParaRPr lang="en-US" sz="1100" dirty="0">
              <a:solidFill>
                <a:srgbClr val="0070C0"/>
              </a:solidFill>
            </a:endParaRPr>
          </a:p>
          <a:p>
            <a:r>
              <a:rPr lang="en-US" sz="1100" dirty="0">
                <a:solidFill>
                  <a:srgbClr val="0070C0"/>
                </a:solidFill>
              </a:rPr>
              <a:t>Type vehicle needed</a:t>
            </a:r>
          </a:p>
          <a:p>
            <a:r>
              <a:rPr lang="en-US" sz="1100" dirty="0">
                <a:solidFill>
                  <a:srgbClr val="0070C0"/>
                </a:solidFill>
              </a:rPr>
              <a:t>Overnight trip</a:t>
            </a:r>
          </a:p>
          <a:p>
            <a:r>
              <a:rPr lang="en-US" sz="1100" dirty="0">
                <a:solidFill>
                  <a:srgbClr val="0070C0"/>
                </a:solidFill>
              </a:rPr>
              <a:t>Handicap bus needed</a:t>
            </a:r>
          </a:p>
          <a:p>
            <a:r>
              <a:rPr lang="en-US" sz="1100" dirty="0">
                <a:solidFill>
                  <a:srgbClr val="0070C0"/>
                </a:solidFill>
              </a:rPr>
              <a:t>Will stop for meals</a:t>
            </a:r>
          </a:p>
          <a:p>
            <a:r>
              <a:rPr lang="en-US" sz="1100" dirty="0">
                <a:solidFill>
                  <a:srgbClr val="0070C0"/>
                </a:solidFill>
              </a:rPr>
              <a:t>Description</a:t>
            </a:r>
          </a:p>
        </p:txBody>
      </p:sp>
      <p:sp>
        <p:nvSpPr>
          <p:cNvPr id="33" name="Rectangle: Rounded Corners 32">
            <a:extLst>
              <a:ext uri="{FF2B5EF4-FFF2-40B4-BE49-F238E27FC236}">
                <a16:creationId xmlns:a16="http://schemas.microsoft.com/office/drawing/2014/main" id="{43EDABB4-56CE-4D91-B644-EAEDDCA4F6CC}"/>
              </a:ext>
            </a:extLst>
          </p:cNvPr>
          <p:cNvSpPr/>
          <p:nvPr/>
        </p:nvSpPr>
        <p:spPr>
          <a:xfrm>
            <a:off x="7807742" y="5848788"/>
            <a:ext cx="535176" cy="2929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rgbClr val="FF0000"/>
                </a:solidFill>
              </a:rPr>
              <a:t>Yes</a:t>
            </a:r>
          </a:p>
        </p:txBody>
      </p:sp>
      <p:sp>
        <p:nvSpPr>
          <p:cNvPr id="35" name="Rectangle: Rounded Corners 34">
            <a:extLst>
              <a:ext uri="{FF2B5EF4-FFF2-40B4-BE49-F238E27FC236}">
                <a16:creationId xmlns:a16="http://schemas.microsoft.com/office/drawing/2014/main" id="{80B0DB72-2476-4FFA-9408-1299729D2F8E}"/>
              </a:ext>
            </a:extLst>
          </p:cNvPr>
          <p:cNvSpPr/>
          <p:nvPr/>
        </p:nvSpPr>
        <p:spPr>
          <a:xfrm>
            <a:off x="6522951" y="5210242"/>
            <a:ext cx="535176" cy="2929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rgbClr val="00B050"/>
                </a:solidFill>
              </a:rPr>
              <a:t>No</a:t>
            </a:r>
          </a:p>
        </p:txBody>
      </p:sp>
      <p:cxnSp>
        <p:nvCxnSpPr>
          <p:cNvPr id="39" name="Straight Arrow Connector 38">
            <a:extLst>
              <a:ext uri="{FF2B5EF4-FFF2-40B4-BE49-F238E27FC236}">
                <a16:creationId xmlns:a16="http://schemas.microsoft.com/office/drawing/2014/main" id="{F06349A2-B5BA-47D1-B5E6-D995E0CFA927}"/>
              </a:ext>
            </a:extLst>
          </p:cNvPr>
          <p:cNvCxnSpPr>
            <a:cxnSpLocks/>
            <a:stCxn id="22" idx="2"/>
            <a:endCxn id="15" idx="0"/>
          </p:cNvCxnSpPr>
          <p:nvPr/>
        </p:nvCxnSpPr>
        <p:spPr>
          <a:xfrm>
            <a:off x="8075331" y="4714873"/>
            <a:ext cx="1" cy="421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9E0B118A-092F-45B9-8EBE-AC2313F824BC}"/>
              </a:ext>
            </a:extLst>
          </p:cNvPr>
          <p:cNvCxnSpPr>
            <a:stCxn id="15" idx="2"/>
            <a:endCxn id="33" idx="0"/>
          </p:cNvCxnSpPr>
          <p:nvPr/>
        </p:nvCxnSpPr>
        <p:spPr>
          <a:xfrm flipH="1">
            <a:off x="8075330" y="5576951"/>
            <a:ext cx="2" cy="2718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AA2285DC-0D44-4EF9-9A46-E99A91129F86}"/>
              </a:ext>
            </a:extLst>
          </p:cNvPr>
          <p:cNvCxnSpPr>
            <a:cxnSpLocks/>
            <a:stCxn id="33" idx="1"/>
            <a:endCxn id="129" idx="3"/>
          </p:cNvCxnSpPr>
          <p:nvPr/>
        </p:nvCxnSpPr>
        <p:spPr>
          <a:xfrm flipH="1">
            <a:off x="7085351" y="5995240"/>
            <a:ext cx="722391" cy="111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01D4F30-59F4-4BEC-A582-0CDAC830935A}"/>
              </a:ext>
            </a:extLst>
          </p:cNvPr>
          <p:cNvCxnSpPr>
            <a:stCxn id="15" idx="1"/>
            <a:endCxn id="35" idx="3"/>
          </p:cNvCxnSpPr>
          <p:nvPr/>
        </p:nvCxnSpPr>
        <p:spPr>
          <a:xfrm flipH="1" flipV="1">
            <a:off x="7058127" y="5356694"/>
            <a:ext cx="21528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onnector: Elbow 54">
            <a:extLst>
              <a:ext uri="{FF2B5EF4-FFF2-40B4-BE49-F238E27FC236}">
                <a16:creationId xmlns:a16="http://schemas.microsoft.com/office/drawing/2014/main" id="{CE43824E-3932-427E-AFF1-54912AE266F7}"/>
              </a:ext>
            </a:extLst>
          </p:cNvPr>
          <p:cNvCxnSpPr>
            <a:cxnSpLocks/>
            <a:stCxn id="21" idx="3"/>
            <a:endCxn id="22" idx="0"/>
          </p:cNvCxnSpPr>
          <p:nvPr/>
        </p:nvCxnSpPr>
        <p:spPr>
          <a:xfrm>
            <a:off x="7914899" y="1961602"/>
            <a:ext cx="160432" cy="128036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Rectangle: Rounded Corners 74">
            <a:extLst>
              <a:ext uri="{FF2B5EF4-FFF2-40B4-BE49-F238E27FC236}">
                <a16:creationId xmlns:a16="http://schemas.microsoft.com/office/drawing/2014/main" id="{A2798E9C-F3DD-4FE8-A20E-0F558A0CF688}"/>
              </a:ext>
            </a:extLst>
          </p:cNvPr>
          <p:cNvSpPr/>
          <p:nvPr/>
        </p:nvSpPr>
        <p:spPr>
          <a:xfrm>
            <a:off x="4963271" y="3558542"/>
            <a:ext cx="1603843" cy="7237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rPr>
              <a:t>Transportation Coordinator</a:t>
            </a:r>
          </a:p>
          <a:p>
            <a:pPr algn="ctr"/>
            <a:r>
              <a:rPr lang="en-US" sz="1400" dirty="0">
                <a:solidFill>
                  <a:schemeClr val="tx1"/>
                </a:solidFill>
              </a:rPr>
              <a:t>Approval?</a:t>
            </a:r>
          </a:p>
        </p:txBody>
      </p:sp>
      <p:sp>
        <p:nvSpPr>
          <p:cNvPr id="80" name="Freeform: Shape 79">
            <a:extLst>
              <a:ext uri="{FF2B5EF4-FFF2-40B4-BE49-F238E27FC236}">
                <a16:creationId xmlns:a16="http://schemas.microsoft.com/office/drawing/2014/main" id="{160E757C-8672-40DD-8839-84A00CB4A0E5}"/>
              </a:ext>
            </a:extLst>
          </p:cNvPr>
          <p:cNvSpPr/>
          <p:nvPr/>
        </p:nvSpPr>
        <p:spPr>
          <a:xfrm>
            <a:off x="6565106" y="3900488"/>
            <a:ext cx="217286" cy="1309754"/>
          </a:xfrm>
          <a:custGeom>
            <a:avLst/>
            <a:gdLst>
              <a:gd name="connsiteX0" fmla="*/ 157163 w 157163"/>
              <a:gd name="connsiteY0" fmla="*/ 1285875 h 1285875"/>
              <a:gd name="connsiteX1" fmla="*/ 150019 w 157163"/>
              <a:gd name="connsiteY1" fmla="*/ 0 h 1285875"/>
              <a:gd name="connsiteX2" fmla="*/ 0 w 157163"/>
              <a:gd name="connsiteY2" fmla="*/ 14287 h 1285875"/>
              <a:gd name="connsiteX3" fmla="*/ 0 w 157163"/>
              <a:gd name="connsiteY3" fmla="*/ 14287 h 1285875"/>
            </a:gdLst>
            <a:ahLst/>
            <a:cxnLst>
              <a:cxn ang="0">
                <a:pos x="connsiteX0" y="connsiteY0"/>
              </a:cxn>
              <a:cxn ang="0">
                <a:pos x="connsiteX1" y="connsiteY1"/>
              </a:cxn>
              <a:cxn ang="0">
                <a:pos x="connsiteX2" y="connsiteY2"/>
              </a:cxn>
              <a:cxn ang="0">
                <a:pos x="connsiteX3" y="connsiteY3"/>
              </a:cxn>
            </a:cxnLst>
            <a:rect l="l" t="t" r="r" b="b"/>
            <a:pathLst>
              <a:path w="157163" h="1285875">
                <a:moveTo>
                  <a:pt x="157163" y="1285875"/>
                </a:moveTo>
                <a:cubicBezTo>
                  <a:pt x="154782" y="857250"/>
                  <a:pt x="152400" y="428625"/>
                  <a:pt x="150019" y="0"/>
                </a:cubicBezTo>
                <a:lnTo>
                  <a:pt x="0" y="14287"/>
                </a:lnTo>
                <a:lnTo>
                  <a:pt x="0" y="14287"/>
                </a:ln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Rounded Corners 81">
            <a:extLst>
              <a:ext uri="{FF2B5EF4-FFF2-40B4-BE49-F238E27FC236}">
                <a16:creationId xmlns:a16="http://schemas.microsoft.com/office/drawing/2014/main" id="{81F76F98-59C4-4871-87AE-8644EFCCF7F1}"/>
              </a:ext>
            </a:extLst>
          </p:cNvPr>
          <p:cNvSpPr/>
          <p:nvPr/>
        </p:nvSpPr>
        <p:spPr>
          <a:xfrm>
            <a:off x="5497604" y="2972734"/>
            <a:ext cx="535176" cy="2929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rgbClr val="FF0000"/>
                </a:solidFill>
              </a:rPr>
              <a:t>Yes</a:t>
            </a:r>
          </a:p>
        </p:txBody>
      </p:sp>
      <p:sp>
        <p:nvSpPr>
          <p:cNvPr id="84" name="Rectangle: Rounded Corners 83">
            <a:extLst>
              <a:ext uri="{FF2B5EF4-FFF2-40B4-BE49-F238E27FC236}">
                <a16:creationId xmlns:a16="http://schemas.microsoft.com/office/drawing/2014/main" id="{56802FFA-C85C-4C77-BB89-0EF6FD8CA5FD}"/>
              </a:ext>
            </a:extLst>
          </p:cNvPr>
          <p:cNvSpPr/>
          <p:nvPr/>
        </p:nvSpPr>
        <p:spPr>
          <a:xfrm>
            <a:off x="5505748" y="4659770"/>
            <a:ext cx="535176" cy="2929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rgbClr val="00B050"/>
                </a:solidFill>
              </a:rPr>
              <a:t>No</a:t>
            </a:r>
          </a:p>
        </p:txBody>
      </p:sp>
      <p:cxnSp>
        <p:nvCxnSpPr>
          <p:cNvPr id="86" name="Straight Arrow Connector 85">
            <a:extLst>
              <a:ext uri="{FF2B5EF4-FFF2-40B4-BE49-F238E27FC236}">
                <a16:creationId xmlns:a16="http://schemas.microsoft.com/office/drawing/2014/main" id="{8324EC84-4831-41E0-923C-5E2CD7D8970B}"/>
              </a:ext>
            </a:extLst>
          </p:cNvPr>
          <p:cNvCxnSpPr>
            <a:stCxn id="75" idx="0"/>
            <a:endCxn id="82" idx="2"/>
          </p:cNvCxnSpPr>
          <p:nvPr/>
        </p:nvCxnSpPr>
        <p:spPr>
          <a:xfrm flipH="1" flipV="1">
            <a:off x="5765192" y="3265638"/>
            <a:ext cx="1" cy="292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F984FBEA-F24D-4691-A5D9-2116B54FB53D}"/>
              </a:ext>
            </a:extLst>
          </p:cNvPr>
          <p:cNvCxnSpPr>
            <a:stCxn id="75" idx="2"/>
            <a:endCxn id="84" idx="0"/>
          </p:cNvCxnSpPr>
          <p:nvPr/>
        </p:nvCxnSpPr>
        <p:spPr>
          <a:xfrm>
            <a:off x="5765193" y="4282330"/>
            <a:ext cx="8143" cy="3774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4" name="Rectangle: Rounded Corners 93">
            <a:extLst>
              <a:ext uri="{FF2B5EF4-FFF2-40B4-BE49-F238E27FC236}">
                <a16:creationId xmlns:a16="http://schemas.microsoft.com/office/drawing/2014/main" id="{7AD851C0-6693-4009-8961-D3DA8F541160}"/>
              </a:ext>
            </a:extLst>
          </p:cNvPr>
          <p:cNvSpPr/>
          <p:nvPr/>
        </p:nvSpPr>
        <p:spPr>
          <a:xfrm>
            <a:off x="3189956" y="3667570"/>
            <a:ext cx="1234022" cy="54278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rPr>
              <a:t>Deitch Assigns Bus &amp; Driver</a:t>
            </a:r>
          </a:p>
        </p:txBody>
      </p:sp>
      <p:sp>
        <p:nvSpPr>
          <p:cNvPr id="96" name="Rectangle: Rounded Corners 95">
            <a:extLst>
              <a:ext uri="{FF2B5EF4-FFF2-40B4-BE49-F238E27FC236}">
                <a16:creationId xmlns:a16="http://schemas.microsoft.com/office/drawing/2014/main" id="{613A46A5-CBB7-4788-A8BB-30713A601194}"/>
              </a:ext>
            </a:extLst>
          </p:cNvPr>
          <p:cNvSpPr/>
          <p:nvPr/>
        </p:nvSpPr>
        <p:spPr>
          <a:xfrm>
            <a:off x="1900801" y="3189894"/>
            <a:ext cx="535176" cy="2929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rgbClr val="FF0000"/>
                </a:solidFill>
              </a:rPr>
              <a:t>Yes</a:t>
            </a:r>
          </a:p>
        </p:txBody>
      </p:sp>
      <p:sp>
        <p:nvSpPr>
          <p:cNvPr id="98" name="Rectangle: Rounded Corners 97">
            <a:extLst>
              <a:ext uri="{FF2B5EF4-FFF2-40B4-BE49-F238E27FC236}">
                <a16:creationId xmlns:a16="http://schemas.microsoft.com/office/drawing/2014/main" id="{1ED98CFF-A221-4749-A082-96501A04C2D3}"/>
              </a:ext>
            </a:extLst>
          </p:cNvPr>
          <p:cNvSpPr/>
          <p:nvPr/>
        </p:nvSpPr>
        <p:spPr>
          <a:xfrm>
            <a:off x="3545871" y="4456166"/>
            <a:ext cx="535176" cy="2929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rgbClr val="00B050"/>
                </a:solidFill>
              </a:rPr>
              <a:t>No</a:t>
            </a:r>
          </a:p>
        </p:txBody>
      </p:sp>
      <p:cxnSp>
        <p:nvCxnSpPr>
          <p:cNvPr id="100" name="Straight Arrow Connector 99">
            <a:extLst>
              <a:ext uri="{FF2B5EF4-FFF2-40B4-BE49-F238E27FC236}">
                <a16:creationId xmlns:a16="http://schemas.microsoft.com/office/drawing/2014/main" id="{B41FDB6C-EB5E-4CD8-BB0E-F3B1C95A7784}"/>
              </a:ext>
            </a:extLst>
          </p:cNvPr>
          <p:cNvCxnSpPr>
            <a:cxnSpLocks/>
            <a:stCxn id="82" idx="1"/>
            <a:endCxn id="94" idx="0"/>
          </p:cNvCxnSpPr>
          <p:nvPr/>
        </p:nvCxnSpPr>
        <p:spPr>
          <a:xfrm flipH="1">
            <a:off x="3806967" y="3119186"/>
            <a:ext cx="1690637" cy="548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0657AA06-184C-4A22-AD44-ECE9DA18286E}"/>
              </a:ext>
            </a:extLst>
          </p:cNvPr>
          <p:cNvCxnSpPr>
            <a:cxnSpLocks/>
            <a:stCxn id="94" idx="1"/>
            <a:endCxn id="96" idx="3"/>
          </p:cNvCxnSpPr>
          <p:nvPr/>
        </p:nvCxnSpPr>
        <p:spPr>
          <a:xfrm flipH="1" flipV="1">
            <a:off x="2435977" y="3336346"/>
            <a:ext cx="753979" cy="6026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1E8ECD2A-0973-4F6A-9CF3-0D1E1DDABAAA}"/>
              </a:ext>
            </a:extLst>
          </p:cNvPr>
          <p:cNvCxnSpPr>
            <a:stCxn id="94" idx="2"/>
            <a:endCxn id="98" idx="0"/>
          </p:cNvCxnSpPr>
          <p:nvPr/>
        </p:nvCxnSpPr>
        <p:spPr>
          <a:xfrm>
            <a:off x="3806967" y="4210351"/>
            <a:ext cx="6492" cy="2458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0" name="Freeform: Shape 119">
            <a:extLst>
              <a:ext uri="{FF2B5EF4-FFF2-40B4-BE49-F238E27FC236}">
                <a16:creationId xmlns:a16="http://schemas.microsoft.com/office/drawing/2014/main" id="{7B90D6A9-D7EA-4F12-8E18-B03C9DFD9505}"/>
              </a:ext>
            </a:extLst>
          </p:cNvPr>
          <p:cNvSpPr/>
          <p:nvPr/>
        </p:nvSpPr>
        <p:spPr>
          <a:xfrm>
            <a:off x="4079396" y="4279106"/>
            <a:ext cx="1228410" cy="292898"/>
          </a:xfrm>
          <a:custGeom>
            <a:avLst/>
            <a:gdLst>
              <a:gd name="connsiteX0" fmla="*/ 0 w 1243012"/>
              <a:gd name="connsiteY0" fmla="*/ 307182 h 307182"/>
              <a:gd name="connsiteX1" fmla="*/ 1235869 w 1243012"/>
              <a:gd name="connsiteY1" fmla="*/ 300038 h 307182"/>
              <a:gd name="connsiteX2" fmla="*/ 1228725 w 1243012"/>
              <a:gd name="connsiteY2" fmla="*/ 14288 h 307182"/>
              <a:gd name="connsiteX3" fmla="*/ 1243012 w 1243012"/>
              <a:gd name="connsiteY3" fmla="*/ 0 h 307182"/>
            </a:gdLst>
            <a:ahLst/>
            <a:cxnLst>
              <a:cxn ang="0">
                <a:pos x="connsiteX0" y="connsiteY0"/>
              </a:cxn>
              <a:cxn ang="0">
                <a:pos x="connsiteX1" y="connsiteY1"/>
              </a:cxn>
              <a:cxn ang="0">
                <a:pos x="connsiteX2" y="connsiteY2"/>
              </a:cxn>
              <a:cxn ang="0">
                <a:pos x="connsiteX3" y="connsiteY3"/>
              </a:cxn>
            </a:cxnLst>
            <a:rect l="l" t="t" r="r" b="b"/>
            <a:pathLst>
              <a:path w="1243012" h="307182">
                <a:moveTo>
                  <a:pt x="0" y="307182"/>
                </a:moveTo>
                <a:lnTo>
                  <a:pt x="1235869" y="300038"/>
                </a:lnTo>
                <a:lnTo>
                  <a:pt x="1228725" y="14288"/>
                </a:lnTo>
                <a:lnTo>
                  <a:pt x="1243012" y="0"/>
                </a:lnTo>
              </a:path>
            </a:pathLst>
          </a:custGeom>
          <a:noFill/>
          <a:ln>
            <a:solidFill>
              <a:schemeClr val="bg1">
                <a:lumMod val="5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Rounded Corners 128">
            <a:extLst>
              <a:ext uri="{FF2B5EF4-FFF2-40B4-BE49-F238E27FC236}">
                <a16:creationId xmlns:a16="http://schemas.microsoft.com/office/drawing/2014/main" id="{3BFFF2A1-D0FB-46AA-9B5F-FBFDBC0BB9E6}"/>
              </a:ext>
            </a:extLst>
          </p:cNvPr>
          <p:cNvSpPr/>
          <p:nvPr/>
        </p:nvSpPr>
        <p:spPr>
          <a:xfrm>
            <a:off x="5583631" y="5642785"/>
            <a:ext cx="1501720" cy="92734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400" dirty="0">
                <a:solidFill>
                  <a:schemeClr val="tx1"/>
                </a:solidFill>
              </a:rPr>
              <a:t>Transportation Coordinator</a:t>
            </a:r>
          </a:p>
          <a:p>
            <a:r>
              <a:rPr lang="en-US" sz="1400" dirty="0">
                <a:solidFill>
                  <a:schemeClr val="tx1"/>
                </a:solidFill>
              </a:rPr>
              <a:t>Contacts requestor to reschedule</a:t>
            </a:r>
          </a:p>
        </p:txBody>
      </p:sp>
      <p:sp>
        <p:nvSpPr>
          <p:cNvPr id="134" name="Rectangle: Rounded Corners 133">
            <a:extLst>
              <a:ext uri="{FF2B5EF4-FFF2-40B4-BE49-F238E27FC236}">
                <a16:creationId xmlns:a16="http://schemas.microsoft.com/office/drawing/2014/main" id="{C7DDA0A4-34E5-4A0B-B369-78695C8DA0E8}"/>
              </a:ext>
            </a:extLst>
          </p:cNvPr>
          <p:cNvSpPr/>
          <p:nvPr/>
        </p:nvSpPr>
        <p:spPr>
          <a:xfrm>
            <a:off x="1219976" y="4480056"/>
            <a:ext cx="1896825" cy="136937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400" dirty="0">
                <a:solidFill>
                  <a:schemeClr val="tx1"/>
                </a:solidFill>
              </a:rPr>
              <a:t>Deitch Buses: </a:t>
            </a:r>
          </a:p>
          <a:p>
            <a:r>
              <a:rPr lang="en-US" sz="1400" dirty="0">
                <a:solidFill>
                  <a:schemeClr val="tx1"/>
                </a:solidFill>
              </a:rPr>
              <a:t>Prints trip ticket</a:t>
            </a:r>
          </a:p>
          <a:p>
            <a:r>
              <a:rPr lang="en-US" sz="1400" dirty="0">
                <a:solidFill>
                  <a:schemeClr val="tx1"/>
                </a:solidFill>
              </a:rPr>
              <a:t>Completes trip</a:t>
            </a:r>
          </a:p>
          <a:p>
            <a:r>
              <a:rPr lang="en-US" sz="1400" dirty="0">
                <a:solidFill>
                  <a:schemeClr val="tx1"/>
                </a:solidFill>
              </a:rPr>
              <a:t>Finalizes trip in FMX</a:t>
            </a:r>
          </a:p>
        </p:txBody>
      </p:sp>
      <p:cxnSp>
        <p:nvCxnSpPr>
          <p:cNvPr id="136" name="Straight Arrow Connector 135">
            <a:extLst>
              <a:ext uri="{FF2B5EF4-FFF2-40B4-BE49-F238E27FC236}">
                <a16:creationId xmlns:a16="http://schemas.microsoft.com/office/drawing/2014/main" id="{D7DAE755-7692-4006-9378-696B55498682}"/>
              </a:ext>
            </a:extLst>
          </p:cNvPr>
          <p:cNvCxnSpPr>
            <a:cxnSpLocks/>
            <a:stCxn id="96" idx="2"/>
            <a:endCxn id="134" idx="0"/>
          </p:cNvCxnSpPr>
          <p:nvPr/>
        </p:nvCxnSpPr>
        <p:spPr>
          <a:xfrm>
            <a:off x="2168389" y="3482798"/>
            <a:ext cx="0" cy="997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9" name="Freeform: Shape 148">
            <a:extLst>
              <a:ext uri="{FF2B5EF4-FFF2-40B4-BE49-F238E27FC236}">
                <a16:creationId xmlns:a16="http://schemas.microsoft.com/office/drawing/2014/main" id="{A8DF080C-0894-48E7-A4FE-56525107DD23}"/>
              </a:ext>
            </a:extLst>
          </p:cNvPr>
          <p:cNvSpPr/>
          <p:nvPr/>
        </p:nvSpPr>
        <p:spPr>
          <a:xfrm>
            <a:off x="664369" y="2243138"/>
            <a:ext cx="4922044" cy="3907631"/>
          </a:xfrm>
          <a:custGeom>
            <a:avLst/>
            <a:gdLst>
              <a:gd name="connsiteX0" fmla="*/ 4922044 w 4922044"/>
              <a:gd name="connsiteY0" fmla="*/ 3893343 h 3907631"/>
              <a:gd name="connsiteX1" fmla="*/ 21431 w 4922044"/>
              <a:gd name="connsiteY1" fmla="*/ 3907631 h 3907631"/>
              <a:gd name="connsiteX2" fmla="*/ 0 w 4922044"/>
              <a:gd name="connsiteY2" fmla="*/ 0 h 3907631"/>
            </a:gdLst>
            <a:ahLst/>
            <a:cxnLst>
              <a:cxn ang="0">
                <a:pos x="connsiteX0" y="connsiteY0"/>
              </a:cxn>
              <a:cxn ang="0">
                <a:pos x="connsiteX1" y="connsiteY1"/>
              </a:cxn>
              <a:cxn ang="0">
                <a:pos x="connsiteX2" y="connsiteY2"/>
              </a:cxn>
            </a:cxnLst>
            <a:rect l="l" t="t" r="r" b="b"/>
            <a:pathLst>
              <a:path w="4922044" h="3907631">
                <a:moveTo>
                  <a:pt x="4922044" y="3893343"/>
                </a:moveTo>
                <a:lnTo>
                  <a:pt x="21431" y="3907631"/>
                </a:lnTo>
                <a:lnTo>
                  <a:pt x="0" y="0"/>
                </a:lnTo>
              </a:path>
            </a:pathLst>
          </a:custGeom>
          <a:noFill/>
          <a:ln w="952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4252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E66F5-997D-4F60-AA9E-69A285D4F36C}"/>
              </a:ext>
            </a:extLst>
          </p:cNvPr>
          <p:cNvSpPr>
            <a:spLocks noGrp="1"/>
          </p:cNvSpPr>
          <p:nvPr>
            <p:ph type="title"/>
          </p:nvPr>
        </p:nvSpPr>
        <p:spPr>
          <a:xfrm>
            <a:off x="388144" y="280989"/>
            <a:ext cx="7886700" cy="812005"/>
          </a:xfrm>
        </p:spPr>
        <p:txBody>
          <a:bodyPr>
            <a:normAutofit fontScale="90000"/>
          </a:bodyPr>
          <a:lstStyle/>
          <a:p>
            <a:r>
              <a:rPr lang="en-US" dirty="0"/>
              <a:t>Questions?</a:t>
            </a:r>
          </a:p>
        </p:txBody>
      </p:sp>
      <p:pic>
        <p:nvPicPr>
          <p:cNvPr id="5" name="Picture 4" descr="Icon&#10;&#10;Description automatically generated">
            <a:extLst>
              <a:ext uri="{FF2B5EF4-FFF2-40B4-BE49-F238E27FC236}">
                <a16:creationId xmlns:a16="http://schemas.microsoft.com/office/drawing/2014/main" id="{00DBEA1D-B7D2-49D6-961F-E3CBF29E89E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856776" y="0"/>
            <a:ext cx="4384834" cy="6858000"/>
          </a:xfrm>
          <a:prstGeom prst="rect">
            <a:avLst/>
          </a:prstGeom>
        </p:spPr>
      </p:pic>
    </p:spTree>
    <p:extLst>
      <p:ext uri="{BB962C8B-B14F-4D97-AF65-F5344CB8AC3E}">
        <p14:creationId xmlns:p14="http://schemas.microsoft.com/office/powerpoint/2010/main" val="3263319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951D1-2EB3-4351-8887-F45CF5CA933A}"/>
              </a:ext>
            </a:extLst>
          </p:cNvPr>
          <p:cNvSpPr>
            <a:spLocks noGrp="1"/>
          </p:cNvSpPr>
          <p:nvPr>
            <p:ph type="title"/>
          </p:nvPr>
        </p:nvSpPr>
        <p:spPr>
          <a:xfrm>
            <a:off x="0" y="0"/>
            <a:ext cx="2509594" cy="681037"/>
          </a:xfrm>
        </p:spPr>
        <p:txBody>
          <a:bodyPr>
            <a:normAutofit fontScale="90000"/>
          </a:bodyPr>
          <a:lstStyle/>
          <a:p>
            <a:r>
              <a:rPr lang="en-US"/>
              <a:t>Mt Rock</a:t>
            </a:r>
          </a:p>
        </p:txBody>
      </p:sp>
      <p:pic>
        <p:nvPicPr>
          <p:cNvPr id="8" name="Content Placeholder 7">
            <a:extLst>
              <a:ext uri="{FF2B5EF4-FFF2-40B4-BE49-F238E27FC236}">
                <a16:creationId xmlns:a16="http://schemas.microsoft.com/office/drawing/2014/main" id="{D95BB41B-5A12-4E46-8CF9-F9DA24138455}"/>
              </a:ext>
            </a:extLst>
          </p:cNvPr>
          <p:cNvPicPr>
            <a:picLocks noGrp="1" noChangeAspect="1"/>
          </p:cNvPicPr>
          <p:nvPr>
            <p:ph idx="1"/>
          </p:nvPr>
        </p:nvPicPr>
        <p:blipFill>
          <a:blip r:embed="rId3"/>
          <a:stretch>
            <a:fillRect/>
          </a:stretch>
        </p:blipFill>
        <p:spPr>
          <a:xfrm>
            <a:off x="206443" y="871419"/>
            <a:ext cx="8511286" cy="5585040"/>
          </a:xfrm>
          <a:prstGeom prst="rect">
            <a:avLst/>
          </a:prstGeom>
        </p:spPr>
      </p:pic>
      <p:sp>
        <p:nvSpPr>
          <p:cNvPr id="3" name="TextBox 2">
            <a:extLst>
              <a:ext uri="{FF2B5EF4-FFF2-40B4-BE49-F238E27FC236}">
                <a16:creationId xmlns:a16="http://schemas.microsoft.com/office/drawing/2014/main" id="{90563DF4-A253-48A8-B434-3AC3AE67FE70}"/>
              </a:ext>
            </a:extLst>
          </p:cNvPr>
          <p:cNvSpPr txBox="1"/>
          <p:nvPr/>
        </p:nvSpPr>
        <p:spPr>
          <a:xfrm>
            <a:off x="7021002" y="686753"/>
            <a:ext cx="1381468" cy="369332"/>
          </a:xfrm>
          <a:prstGeom prst="rect">
            <a:avLst/>
          </a:prstGeom>
          <a:noFill/>
        </p:spPr>
        <p:txBody>
          <a:bodyPr wrap="none" rtlCol="0">
            <a:spAutoFit/>
          </a:bodyPr>
          <a:lstStyle/>
          <a:p>
            <a:r>
              <a:rPr lang="en-US"/>
              <a:t>Also goes to:</a:t>
            </a:r>
          </a:p>
        </p:txBody>
      </p:sp>
    </p:spTree>
    <p:extLst>
      <p:ext uri="{BB962C8B-B14F-4D97-AF65-F5344CB8AC3E}">
        <p14:creationId xmlns:p14="http://schemas.microsoft.com/office/powerpoint/2010/main" val="342142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Map&#10;&#10;Description automatically generated">
            <a:extLst>
              <a:ext uri="{FF2B5EF4-FFF2-40B4-BE49-F238E27FC236}">
                <a16:creationId xmlns:a16="http://schemas.microsoft.com/office/drawing/2014/main" id="{3425C696-6C47-4094-93B3-5B0FA430A2E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339" y="0"/>
            <a:ext cx="8100661" cy="6858000"/>
          </a:xfrm>
        </p:spPr>
      </p:pic>
      <p:sp>
        <p:nvSpPr>
          <p:cNvPr id="4" name="Title 1">
            <a:extLst>
              <a:ext uri="{FF2B5EF4-FFF2-40B4-BE49-F238E27FC236}">
                <a16:creationId xmlns:a16="http://schemas.microsoft.com/office/drawing/2014/main" id="{C2E4AB96-52CF-45BC-9F24-A5724BCE7D74}"/>
              </a:ext>
            </a:extLst>
          </p:cNvPr>
          <p:cNvSpPr txBox="1">
            <a:spLocks/>
          </p:cNvSpPr>
          <p:nvPr/>
        </p:nvSpPr>
        <p:spPr>
          <a:xfrm rot="16200000">
            <a:off x="-804832" y="2572616"/>
            <a:ext cx="2531800" cy="9221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800000"/>
                </a:solidFill>
                <a:effectLst>
                  <a:outerShdw blurRad="38100" dist="38100" dir="2700000" algn="tl">
                    <a:srgbClr val="000000">
                      <a:alpha val="43137"/>
                    </a:srgbClr>
                  </a:outerShdw>
                </a:effectLst>
                <a:latin typeface="+mj-lt"/>
                <a:ea typeface="+mj-ea"/>
                <a:cs typeface="+mj-cs"/>
              </a:defRPr>
            </a:lvl1pPr>
          </a:lstStyle>
          <a:p>
            <a:r>
              <a:rPr lang="en-US" dirty="0"/>
              <a:t>MR Buses</a:t>
            </a:r>
          </a:p>
        </p:txBody>
      </p:sp>
      <p:pic>
        <p:nvPicPr>
          <p:cNvPr id="3" name="Picture 2">
            <a:extLst>
              <a:ext uri="{FF2B5EF4-FFF2-40B4-BE49-F238E27FC236}">
                <a16:creationId xmlns:a16="http://schemas.microsoft.com/office/drawing/2014/main" id="{10EFE04B-7FA6-4DFA-AB76-C1841B69EABB}"/>
              </a:ext>
            </a:extLst>
          </p:cNvPr>
          <p:cNvPicPr>
            <a:picLocks noChangeAspect="1"/>
          </p:cNvPicPr>
          <p:nvPr/>
        </p:nvPicPr>
        <p:blipFill>
          <a:blip r:embed="rId3"/>
          <a:stretch>
            <a:fillRect/>
          </a:stretch>
        </p:blipFill>
        <p:spPr>
          <a:xfrm>
            <a:off x="6915150" y="923"/>
            <a:ext cx="2228850" cy="1885950"/>
          </a:xfrm>
          <a:prstGeom prst="rect">
            <a:avLst/>
          </a:prstGeom>
        </p:spPr>
      </p:pic>
    </p:spTree>
    <p:extLst>
      <p:ext uri="{BB962C8B-B14F-4D97-AF65-F5344CB8AC3E}">
        <p14:creationId xmlns:p14="http://schemas.microsoft.com/office/powerpoint/2010/main" val="2139487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5CCE1-6552-425B-A6AD-EF0C1EFE8D72}"/>
              </a:ext>
            </a:extLst>
          </p:cNvPr>
          <p:cNvSpPr>
            <a:spLocks noGrp="1"/>
          </p:cNvSpPr>
          <p:nvPr>
            <p:ph type="title"/>
          </p:nvPr>
        </p:nvSpPr>
        <p:spPr>
          <a:xfrm rot="16200000">
            <a:off x="-272868" y="4818611"/>
            <a:ext cx="2531800" cy="922136"/>
          </a:xfrm>
        </p:spPr>
        <p:txBody>
          <a:bodyPr/>
          <a:lstStyle/>
          <a:p>
            <a:r>
              <a:rPr lang="en-US" dirty="0"/>
              <a:t>MR Buses</a:t>
            </a:r>
          </a:p>
        </p:txBody>
      </p:sp>
      <p:pic>
        <p:nvPicPr>
          <p:cNvPr id="5" name="Content Placeholder 4" descr="Chart, map&#10;&#10;Description automatically generated">
            <a:extLst>
              <a:ext uri="{FF2B5EF4-FFF2-40B4-BE49-F238E27FC236}">
                <a16:creationId xmlns:a16="http://schemas.microsoft.com/office/drawing/2014/main" id="{0172D8B7-78A4-4C3D-B5C5-A1A6E8C2FE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3200" y="94478"/>
            <a:ext cx="6754035" cy="6763521"/>
          </a:xfrm>
        </p:spPr>
      </p:pic>
      <p:pic>
        <p:nvPicPr>
          <p:cNvPr id="4" name="Picture 3">
            <a:extLst>
              <a:ext uri="{FF2B5EF4-FFF2-40B4-BE49-F238E27FC236}">
                <a16:creationId xmlns:a16="http://schemas.microsoft.com/office/drawing/2014/main" id="{65100E89-8EC7-47C1-94A4-7D0754E447D3}"/>
              </a:ext>
            </a:extLst>
          </p:cNvPr>
          <p:cNvPicPr>
            <a:picLocks noChangeAspect="1"/>
          </p:cNvPicPr>
          <p:nvPr/>
        </p:nvPicPr>
        <p:blipFill>
          <a:blip r:embed="rId3"/>
          <a:stretch>
            <a:fillRect/>
          </a:stretch>
        </p:blipFill>
        <p:spPr>
          <a:xfrm>
            <a:off x="2432" y="0"/>
            <a:ext cx="1981200" cy="3429000"/>
          </a:xfrm>
          <a:prstGeom prst="rect">
            <a:avLst/>
          </a:prstGeom>
        </p:spPr>
      </p:pic>
    </p:spTree>
    <p:extLst>
      <p:ext uri="{BB962C8B-B14F-4D97-AF65-F5344CB8AC3E}">
        <p14:creationId xmlns:p14="http://schemas.microsoft.com/office/powerpoint/2010/main" val="29257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Map&#10;&#10;Description automatically generated">
            <a:extLst>
              <a:ext uri="{FF2B5EF4-FFF2-40B4-BE49-F238E27FC236}">
                <a16:creationId xmlns:a16="http://schemas.microsoft.com/office/drawing/2014/main" id="{C09E536C-23FA-4F99-B500-5D2572DEC3D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0120" y="71022"/>
            <a:ext cx="7703880" cy="6858000"/>
          </a:xfrm>
        </p:spPr>
      </p:pic>
      <p:sp>
        <p:nvSpPr>
          <p:cNvPr id="4" name="Title 1">
            <a:extLst>
              <a:ext uri="{FF2B5EF4-FFF2-40B4-BE49-F238E27FC236}">
                <a16:creationId xmlns:a16="http://schemas.microsoft.com/office/drawing/2014/main" id="{E4C40301-45D1-4F12-952D-382728B452E0}"/>
              </a:ext>
            </a:extLst>
          </p:cNvPr>
          <p:cNvSpPr>
            <a:spLocks noGrp="1"/>
          </p:cNvSpPr>
          <p:nvPr>
            <p:ph type="title"/>
          </p:nvPr>
        </p:nvSpPr>
        <p:spPr>
          <a:xfrm rot="16200000">
            <a:off x="-640425" y="4483122"/>
            <a:ext cx="2720973" cy="1077618"/>
          </a:xfrm>
        </p:spPr>
        <p:txBody>
          <a:bodyPr/>
          <a:lstStyle/>
          <a:p>
            <a:r>
              <a:rPr lang="en-US" dirty="0"/>
              <a:t>MR Buses</a:t>
            </a:r>
          </a:p>
        </p:txBody>
      </p:sp>
      <p:pic>
        <p:nvPicPr>
          <p:cNvPr id="3" name="Picture 2">
            <a:extLst>
              <a:ext uri="{FF2B5EF4-FFF2-40B4-BE49-F238E27FC236}">
                <a16:creationId xmlns:a16="http://schemas.microsoft.com/office/drawing/2014/main" id="{AA82DF26-27C7-4E96-BD25-B63F3C6D0799}"/>
              </a:ext>
            </a:extLst>
          </p:cNvPr>
          <p:cNvPicPr>
            <a:picLocks noChangeAspect="1"/>
          </p:cNvPicPr>
          <p:nvPr/>
        </p:nvPicPr>
        <p:blipFill>
          <a:blip r:embed="rId3"/>
          <a:stretch>
            <a:fillRect/>
          </a:stretch>
        </p:blipFill>
        <p:spPr>
          <a:xfrm>
            <a:off x="0" y="0"/>
            <a:ext cx="1981200" cy="3429000"/>
          </a:xfrm>
          <a:prstGeom prst="rect">
            <a:avLst/>
          </a:prstGeom>
        </p:spPr>
      </p:pic>
    </p:spTree>
    <p:extLst>
      <p:ext uri="{BB962C8B-B14F-4D97-AF65-F5344CB8AC3E}">
        <p14:creationId xmlns:p14="http://schemas.microsoft.com/office/powerpoint/2010/main" val="1004413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9452-C22F-4EFA-932A-C64D84F18677}"/>
              </a:ext>
            </a:extLst>
          </p:cNvPr>
          <p:cNvSpPr>
            <a:spLocks noGrp="1"/>
          </p:cNvSpPr>
          <p:nvPr>
            <p:ph type="title"/>
          </p:nvPr>
        </p:nvSpPr>
        <p:spPr>
          <a:xfrm>
            <a:off x="0" y="1"/>
            <a:ext cx="2336058" cy="760888"/>
          </a:xfrm>
        </p:spPr>
        <p:txBody>
          <a:bodyPr/>
          <a:lstStyle/>
          <a:p>
            <a:r>
              <a:rPr lang="en-US"/>
              <a:t>Newville</a:t>
            </a:r>
          </a:p>
        </p:txBody>
      </p:sp>
      <p:pic>
        <p:nvPicPr>
          <p:cNvPr id="8" name="Content Placeholder 7">
            <a:extLst>
              <a:ext uri="{FF2B5EF4-FFF2-40B4-BE49-F238E27FC236}">
                <a16:creationId xmlns:a16="http://schemas.microsoft.com/office/drawing/2014/main" id="{DB71A378-EF92-4805-B714-A90339635592}"/>
              </a:ext>
            </a:extLst>
          </p:cNvPr>
          <p:cNvPicPr>
            <a:picLocks noGrp="1" noChangeAspect="1"/>
          </p:cNvPicPr>
          <p:nvPr>
            <p:ph idx="1"/>
          </p:nvPr>
        </p:nvPicPr>
        <p:blipFill>
          <a:blip r:embed="rId3"/>
          <a:stretch>
            <a:fillRect/>
          </a:stretch>
        </p:blipFill>
        <p:spPr>
          <a:xfrm>
            <a:off x="198492" y="690486"/>
            <a:ext cx="8172720" cy="6012463"/>
          </a:xfrm>
          <a:prstGeom prst="rect">
            <a:avLst/>
          </a:prstGeom>
        </p:spPr>
      </p:pic>
      <p:sp>
        <p:nvSpPr>
          <p:cNvPr id="3" name="TextBox 2">
            <a:extLst>
              <a:ext uri="{FF2B5EF4-FFF2-40B4-BE49-F238E27FC236}">
                <a16:creationId xmlns:a16="http://schemas.microsoft.com/office/drawing/2014/main" id="{5523DB2A-73E0-467E-AC87-417307E07758}"/>
              </a:ext>
            </a:extLst>
          </p:cNvPr>
          <p:cNvSpPr txBox="1"/>
          <p:nvPr/>
        </p:nvSpPr>
        <p:spPr>
          <a:xfrm>
            <a:off x="6679096" y="576223"/>
            <a:ext cx="1381468" cy="369332"/>
          </a:xfrm>
          <a:prstGeom prst="rect">
            <a:avLst/>
          </a:prstGeom>
          <a:noFill/>
        </p:spPr>
        <p:txBody>
          <a:bodyPr wrap="none" rtlCol="0">
            <a:spAutoFit/>
          </a:bodyPr>
          <a:lstStyle/>
          <a:p>
            <a:r>
              <a:rPr lang="en-US"/>
              <a:t>Also goes to:</a:t>
            </a:r>
          </a:p>
        </p:txBody>
      </p:sp>
    </p:spTree>
    <p:extLst>
      <p:ext uri="{BB962C8B-B14F-4D97-AF65-F5344CB8AC3E}">
        <p14:creationId xmlns:p14="http://schemas.microsoft.com/office/powerpoint/2010/main" val="6929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8819F-BC7F-46EE-AFC9-9C7F238E3492}"/>
              </a:ext>
            </a:extLst>
          </p:cNvPr>
          <p:cNvSpPr>
            <a:spLocks noGrp="1"/>
          </p:cNvSpPr>
          <p:nvPr>
            <p:ph type="title"/>
          </p:nvPr>
        </p:nvSpPr>
        <p:spPr>
          <a:xfrm>
            <a:off x="47973" y="1"/>
            <a:ext cx="2354830" cy="921074"/>
          </a:xfrm>
        </p:spPr>
        <p:txBody>
          <a:bodyPr/>
          <a:lstStyle/>
          <a:p>
            <a:r>
              <a:rPr lang="en-US"/>
              <a:t>Oak Flat</a:t>
            </a:r>
          </a:p>
        </p:txBody>
      </p:sp>
      <p:pic>
        <p:nvPicPr>
          <p:cNvPr id="5" name="Content Placeholder 4">
            <a:extLst>
              <a:ext uri="{FF2B5EF4-FFF2-40B4-BE49-F238E27FC236}">
                <a16:creationId xmlns:a16="http://schemas.microsoft.com/office/drawing/2014/main" id="{3A04B4B5-7F01-4CE3-A902-EA334579A5A9}"/>
              </a:ext>
            </a:extLst>
          </p:cNvPr>
          <p:cNvPicPr>
            <a:picLocks noGrp="1" noChangeAspect="1"/>
          </p:cNvPicPr>
          <p:nvPr>
            <p:ph idx="1"/>
          </p:nvPr>
        </p:nvPicPr>
        <p:blipFill>
          <a:blip r:embed="rId3"/>
          <a:stretch>
            <a:fillRect/>
          </a:stretch>
        </p:blipFill>
        <p:spPr>
          <a:xfrm>
            <a:off x="348125" y="617026"/>
            <a:ext cx="6839853" cy="6131847"/>
          </a:xfrm>
          <a:prstGeom prst="rect">
            <a:avLst/>
          </a:prstGeom>
        </p:spPr>
      </p:pic>
      <p:sp>
        <p:nvSpPr>
          <p:cNvPr id="3" name="TextBox 2">
            <a:extLst>
              <a:ext uri="{FF2B5EF4-FFF2-40B4-BE49-F238E27FC236}">
                <a16:creationId xmlns:a16="http://schemas.microsoft.com/office/drawing/2014/main" id="{2A477AE0-487B-4429-9DE0-CD7198B170FB}"/>
              </a:ext>
            </a:extLst>
          </p:cNvPr>
          <p:cNvSpPr txBox="1"/>
          <p:nvPr/>
        </p:nvSpPr>
        <p:spPr>
          <a:xfrm>
            <a:off x="5637475" y="432360"/>
            <a:ext cx="1381468" cy="369332"/>
          </a:xfrm>
          <a:prstGeom prst="rect">
            <a:avLst/>
          </a:prstGeom>
          <a:noFill/>
        </p:spPr>
        <p:txBody>
          <a:bodyPr wrap="none" rtlCol="0">
            <a:spAutoFit/>
          </a:bodyPr>
          <a:lstStyle/>
          <a:p>
            <a:r>
              <a:rPr lang="en-US"/>
              <a:t>Also goes to:</a:t>
            </a:r>
          </a:p>
        </p:txBody>
      </p:sp>
    </p:spTree>
    <p:extLst>
      <p:ext uri="{BB962C8B-B14F-4D97-AF65-F5344CB8AC3E}">
        <p14:creationId xmlns:p14="http://schemas.microsoft.com/office/powerpoint/2010/main" val="648655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99D2D-504D-4950-B004-F9D5D6C84FC9}"/>
              </a:ext>
            </a:extLst>
          </p:cNvPr>
          <p:cNvSpPr>
            <a:spLocks noGrp="1"/>
          </p:cNvSpPr>
          <p:nvPr>
            <p:ph type="title"/>
          </p:nvPr>
        </p:nvSpPr>
        <p:spPr>
          <a:xfrm>
            <a:off x="0" y="0"/>
            <a:ext cx="3132814" cy="754213"/>
          </a:xfrm>
        </p:spPr>
        <p:txBody>
          <a:bodyPr>
            <a:normAutofit/>
          </a:bodyPr>
          <a:lstStyle/>
          <a:p>
            <a:r>
              <a:rPr lang="en-US" err="1"/>
              <a:t>SpEd</a:t>
            </a:r>
            <a:r>
              <a:rPr lang="en-US"/>
              <a:t> - AM</a:t>
            </a:r>
          </a:p>
        </p:txBody>
      </p:sp>
      <p:pic>
        <p:nvPicPr>
          <p:cNvPr id="6" name="Picture 5">
            <a:extLst>
              <a:ext uri="{FF2B5EF4-FFF2-40B4-BE49-F238E27FC236}">
                <a16:creationId xmlns:a16="http://schemas.microsoft.com/office/drawing/2014/main" id="{06CE2309-F78A-496D-B99B-9338FFE5F2C5}"/>
              </a:ext>
            </a:extLst>
          </p:cNvPr>
          <p:cNvPicPr>
            <a:picLocks noChangeAspect="1"/>
          </p:cNvPicPr>
          <p:nvPr/>
        </p:nvPicPr>
        <p:blipFill>
          <a:blip r:embed="rId3"/>
          <a:stretch>
            <a:fillRect/>
          </a:stretch>
        </p:blipFill>
        <p:spPr>
          <a:xfrm>
            <a:off x="341988" y="1099102"/>
            <a:ext cx="8595277" cy="5339046"/>
          </a:xfrm>
          <a:prstGeom prst="rect">
            <a:avLst/>
          </a:prstGeom>
        </p:spPr>
      </p:pic>
    </p:spTree>
    <p:extLst>
      <p:ext uri="{BB962C8B-B14F-4D97-AF65-F5344CB8AC3E}">
        <p14:creationId xmlns:p14="http://schemas.microsoft.com/office/powerpoint/2010/main" val="17044954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694</Words>
  <Application>Microsoft Office PowerPoint</Application>
  <PresentationFormat>On-screen Show (4:3)</PresentationFormat>
  <Paragraphs>125</Paragraphs>
  <Slides>21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Bradley Hand ITC</vt:lpstr>
      <vt:lpstr>Calibri</vt:lpstr>
      <vt:lpstr>Calibri Light</vt:lpstr>
      <vt:lpstr>Wingdings</vt:lpstr>
      <vt:lpstr>Office Theme</vt:lpstr>
      <vt:lpstr>Transportation  in Transition</vt:lpstr>
      <vt:lpstr>Review </vt:lpstr>
      <vt:lpstr>Mt Rock</vt:lpstr>
      <vt:lpstr>PowerPoint Presentation</vt:lpstr>
      <vt:lpstr>MR Buses</vt:lpstr>
      <vt:lpstr>MR Buses</vt:lpstr>
      <vt:lpstr>Newville</vt:lpstr>
      <vt:lpstr>Oak Flat</vt:lpstr>
      <vt:lpstr>SpEd - AM</vt:lpstr>
      <vt:lpstr>SpEd - PM</vt:lpstr>
      <vt:lpstr>Out of District</vt:lpstr>
      <vt:lpstr>Schedule?</vt:lpstr>
      <vt:lpstr>Call Backs</vt:lpstr>
      <vt:lpstr>Call Back Procedures</vt:lpstr>
      <vt:lpstr>Secondary </vt:lpstr>
      <vt:lpstr>Secondary AM:</vt:lpstr>
      <vt:lpstr>Secondary PM:</vt:lpstr>
      <vt:lpstr>48-pax limit floods the zone </vt:lpstr>
      <vt:lpstr>FMXing</vt:lpstr>
      <vt:lpstr>FMX Transportation Request Process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Kerr</dc:creator>
  <cp:lastModifiedBy>Richard Kerr</cp:lastModifiedBy>
  <cp:revision>1</cp:revision>
  <cp:lastPrinted>2020-10-27T19:19:31Z</cp:lastPrinted>
  <dcterms:created xsi:type="dcterms:W3CDTF">2020-10-23T16:33:19Z</dcterms:created>
  <dcterms:modified xsi:type="dcterms:W3CDTF">2020-10-28T16:08:10Z</dcterms:modified>
</cp:coreProperties>
</file>