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  <p:sldId id="263" r:id="rId6"/>
    <p:sldId id="264" r:id="rId7"/>
    <p:sldId id="259" r:id="rId8"/>
    <p:sldId id="260" r:id="rId9"/>
    <p:sldId id="261" r:id="rId10"/>
    <p:sldId id="272" r:id="rId11"/>
    <p:sldId id="258" r:id="rId12"/>
    <p:sldId id="268" r:id="rId13"/>
    <p:sldId id="270" r:id="rId14"/>
    <p:sldId id="269" r:id="rId15"/>
    <p:sldId id="271" r:id="rId16"/>
    <p:sldId id="265" r:id="rId17"/>
    <p:sldId id="267" r:id="rId18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5F0C9-F420-4D1F-9538-CBBB334BF64C}" v="40" dt="2021-05-17T21:40:22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0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79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Kerr" userId="af4a0a67-010f-4872-abfb-87adb1c99275" providerId="ADAL" clId="{1735F0C9-F420-4D1F-9538-CBBB334BF64C}"/>
    <pc:docChg chg="undo custSel addSld delSld modSld sldOrd modMainMaster">
      <pc:chgData name="Richard Kerr" userId="af4a0a67-010f-4872-abfb-87adb1c99275" providerId="ADAL" clId="{1735F0C9-F420-4D1F-9538-CBBB334BF64C}" dt="2021-05-17T21:40:28.863" v="615" actId="1076"/>
      <pc:docMkLst>
        <pc:docMk/>
      </pc:docMkLst>
      <pc:sldChg chg="modSp del">
        <pc:chgData name="Richard Kerr" userId="af4a0a67-010f-4872-abfb-87adb1c99275" providerId="ADAL" clId="{1735F0C9-F420-4D1F-9538-CBBB334BF64C}" dt="2021-05-17T14:52:19.511" v="137" actId="47"/>
        <pc:sldMkLst>
          <pc:docMk/>
          <pc:sldMk cId="1527471813" sldId="256"/>
        </pc:sldMkLst>
        <pc:spChg chg="mod">
          <ac:chgData name="Richard Kerr" userId="af4a0a67-010f-4872-abfb-87adb1c99275" providerId="ADAL" clId="{1735F0C9-F420-4D1F-9538-CBBB334BF64C}" dt="2021-05-14T18:47:31.539" v="104"/>
          <ac:spMkLst>
            <pc:docMk/>
            <pc:sldMk cId="1527471813" sldId="256"/>
            <ac:spMk id="2" creationId="{968B86E1-71A1-4D16-886B-8740F1D0F867}"/>
          </ac:spMkLst>
        </pc:spChg>
        <pc:spChg chg="mod">
          <ac:chgData name="Richard Kerr" userId="af4a0a67-010f-4872-abfb-87adb1c99275" providerId="ADAL" clId="{1735F0C9-F420-4D1F-9538-CBBB334BF64C}" dt="2021-05-14T18:47:31.539" v="104"/>
          <ac:spMkLst>
            <pc:docMk/>
            <pc:sldMk cId="1527471813" sldId="256"/>
            <ac:spMk id="3" creationId="{D26D852E-D5F9-41A1-BD9C-3A352DC155E1}"/>
          </ac:spMkLst>
        </pc:spChg>
      </pc:sldChg>
      <pc:sldChg chg="modSp del mod">
        <pc:chgData name="Richard Kerr" userId="af4a0a67-010f-4872-abfb-87adb1c99275" providerId="ADAL" clId="{1735F0C9-F420-4D1F-9538-CBBB334BF64C}" dt="2021-05-17T17:39:20.117" v="302" actId="47"/>
        <pc:sldMkLst>
          <pc:docMk/>
          <pc:sldMk cId="2409257999" sldId="257"/>
        </pc:sldMkLst>
        <pc:spChg chg="mod">
          <ac:chgData name="Richard Kerr" userId="af4a0a67-010f-4872-abfb-87adb1c99275" providerId="ADAL" clId="{1735F0C9-F420-4D1F-9538-CBBB334BF64C}" dt="2021-05-14T18:47:31.539" v="104"/>
          <ac:spMkLst>
            <pc:docMk/>
            <pc:sldMk cId="2409257999" sldId="257"/>
            <ac:spMk id="2" creationId="{FFCC865E-6008-4F31-83B7-F89AC36E9F33}"/>
          </ac:spMkLst>
        </pc:spChg>
        <pc:spChg chg="mod">
          <ac:chgData name="Richard Kerr" userId="af4a0a67-010f-4872-abfb-87adb1c99275" providerId="ADAL" clId="{1735F0C9-F420-4D1F-9538-CBBB334BF64C}" dt="2021-05-17T15:43:54.727" v="231" actId="27636"/>
          <ac:spMkLst>
            <pc:docMk/>
            <pc:sldMk cId="2409257999" sldId="257"/>
            <ac:spMk id="3" creationId="{58277FFB-6A59-4CFB-BD25-692432D9BBDF}"/>
          </ac:spMkLst>
        </pc:spChg>
      </pc:sldChg>
      <pc:sldChg chg="addSp modSp new mod ord">
        <pc:chgData name="Richard Kerr" userId="af4a0a67-010f-4872-abfb-87adb1c99275" providerId="ADAL" clId="{1735F0C9-F420-4D1F-9538-CBBB334BF64C}" dt="2021-05-17T14:58:04.811" v="218"/>
        <pc:sldMkLst>
          <pc:docMk/>
          <pc:sldMk cId="4076157029" sldId="258"/>
        </pc:sldMkLst>
        <pc:spChg chg="mod">
          <ac:chgData name="Richard Kerr" userId="af4a0a67-010f-4872-abfb-87adb1c99275" providerId="ADAL" clId="{1735F0C9-F420-4D1F-9538-CBBB334BF64C}" dt="2021-05-14T18:47:31.539" v="104"/>
          <ac:spMkLst>
            <pc:docMk/>
            <pc:sldMk cId="4076157029" sldId="258"/>
            <ac:spMk id="2" creationId="{C828600B-05E3-4680-917F-2570BBCD0F34}"/>
          </ac:spMkLst>
        </pc:spChg>
        <pc:picChg chg="add mod">
          <ac:chgData name="Richard Kerr" userId="af4a0a67-010f-4872-abfb-87adb1c99275" providerId="ADAL" clId="{1735F0C9-F420-4D1F-9538-CBBB334BF64C}" dt="2021-05-14T18:47:31.539" v="104"/>
          <ac:picMkLst>
            <pc:docMk/>
            <pc:sldMk cId="4076157029" sldId="258"/>
            <ac:picMk id="4" creationId="{C6D98726-EB56-4925-BD0B-0C42C7C90AC7}"/>
          </ac:picMkLst>
        </pc:picChg>
      </pc:sldChg>
      <pc:sldChg chg="addSp delSp modSp new mod ord">
        <pc:chgData name="Richard Kerr" userId="af4a0a67-010f-4872-abfb-87adb1c99275" providerId="ADAL" clId="{1735F0C9-F420-4D1F-9538-CBBB334BF64C}" dt="2021-05-17T15:00:33.571" v="219" actId="1076"/>
        <pc:sldMkLst>
          <pc:docMk/>
          <pc:sldMk cId="4145603620" sldId="259"/>
        </pc:sldMkLst>
        <pc:spChg chg="mod">
          <ac:chgData name="Richard Kerr" userId="af4a0a67-010f-4872-abfb-87adb1c99275" providerId="ADAL" clId="{1735F0C9-F420-4D1F-9538-CBBB334BF64C}" dt="2021-05-17T14:31:08.016" v="130" actId="1076"/>
          <ac:spMkLst>
            <pc:docMk/>
            <pc:sldMk cId="4145603620" sldId="259"/>
            <ac:spMk id="2" creationId="{55EB5783-116B-4EFD-9992-A58318DC6CAF}"/>
          </ac:spMkLst>
        </pc:spChg>
        <pc:spChg chg="del mod">
          <ac:chgData name="Richard Kerr" userId="af4a0a67-010f-4872-abfb-87adb1c99275" providerId="ADAL" clId="{1735F0C9-F420-4D1F-9538-CBBB334BF64C}" dt="2021-05-17T13:43:43.095" v="114" actId="478"/>
          <ac:spMkLst>
            <pc:docMk/>
            <pc:sldMk cId="4145603620" sldId="259"/>
            <ac:spMk id="3" creationId="{D0540058-A274-4FB8-AE0D-F0B0B5B18BB5}"/>
          </ac:spMkLst>
        </pc:spChg>
        <pc:picChg chg="add mod">
          <ac:chgData name="Richard Kerr" userId="af4a0a67-010f-4872-abfb-87adb1c99275" providerId="ADAL" clId="{1735F0C9-F420-4D1F-9538-CBBB334BF64C}" dt="2021-05-17T15:00:33.571" v="219" actId="1076"/>
          <ac:picMkLst>
            <pc:docMk/>
            <pc:sldMk cId="4145603620" sldId="259"/>
            <ac:picMk id="5" creationId="{98B2A637-2A2B-4439-B39D-410A8CFED985}"/>
          </ac:picMkLst>
        </pc:picChg>
        <pc:picChg chg="add mod modCrop">
          <ac:chgData name="Richard Kerr" userId="af4a0a67-010f-4872-abfb-87adb1c99275" providerId="ADAL" clId="{1735F0C9-F420-4D1F-9538-CBBB334BF64C}" dt="2021-05-17T14:31:43.075" v="134" actId="1076"/>
          <ac:picMkLst>
            <pc:docMk/>
            <pc:sldMk cId="4145603620" sldId="259"/>
            <ac:picMk id="6" creationId="{C262A3CE-1476-43B8-88F0-D225510FA0C6}"/>
          </ac:picMkLst>
        </pc:picChg>
      </pc:sldChg>
      <pc:sldChg chg="addSp delSp modSp new mod">
        <pc:chgData name="Richard Kerr" userId="af4a0a67-010f-4872-abfb-87adb1c99275" providerId="ADAL" clId="{1735F0C9-F420-4D1F-9538-CBBB334BF64C}" dt="2021-05-17T21:32:07.033" v="597" actId="1076"/>
        <pc:sldMkLst>
          <pc:docMk/>
          <pc:sldMk cId="1057794828" sldId="260"/>
        </pc:sldMkLst>
        <pc:spChg chg="mod">
          <ac:chgData name="Richard Kerr" userId="af4a0a67-010f-4872-abfb-87adb1c99275" providerId="ADAL" clId="{1735F0C9-F420-4D1F-9538-CBBB334BF64C}" dt="2021-05-17T15:01:37.325" v="229" actId="27636"/>
          <ac:spMkLst>
            <pc:docMk/>
            <pc:sldMk cId="1057794828" sldId="260"/>
            <ac:spMk id="2" creationId="{1917C98F-CBAC-4F96-9B66-8C8F410F49DD}"/>
          </ac:spMkLst>
        </pc:spChg>
        <pc:picChg chg="add del mod">
          <ac:chgData name="Richard Kerr" userId="af4a0a67-010f-4872-abfb-87adb1c99275" providerId="ADAL" clId="{1735F0C9-F420-4D1F-9538-CBBB334BF64C}" dt="2021-05-17T14:54:46.405" v="155" actId="478"/>
          <ac:picMkLst>
            <pc:docMk/>
            <pc:sldMk cId="1057794828" sldId="260"/>
            <ac:picMk id="3" creationId="{5CBA8F76-F807-4C96-ACB8-7C4849F8B9E3}"/>
          </ac:picMkLst>
        </pc:picChg>
        <pc:picChg chg="add mod">
          <ac:chgData name="Richard Kerr" userId="af4a0a67-010f-4872-abfb-87adb1c99275" providerId="ADAL" clId="{1735F0C9-F420-4D1F-9538-CBBB334BF64C}" dt="2021-05-17T18:02:04.328" v="397" actId="1076"/>
          <ac:picMkLst>
            <pc:docMk/>
            <pc:sldMk cId="1057794828" sldId="260"/>
            <ac:picMk id="4" creationId="{0D6D6BA2-8B8D-4025-87C8-80981C5CD021}"/>
          </ac:picMkLst>
        </pc:picChg>
        <pc:picChg chg="add del mod modCrop">
          <ac:chgData name="Richard Kerr" userId="af4a0a67-010f-4872-abfb-87adb1c99275" providerId="ADAL" clId="{1735F0C9-F420-4D1F-9538-CBBB334BF64C}" dt="2021-05-17T21:31:32.988" v="591" actId="478"/>
          <ac:picMkLst>
            <pc:docMk/>
            <pc:sldMk cId="1057794828" sldId="260"/>
            <ac:picMk id="5" creationId="{0C686150-73F0-494A-98A8-15CA1A274F6F}"/>
          </ac:picMkLst>
        </pc:picChg>
        <pc:picChg chg="add mod modCrop">
          <ac:chgData name="Richard Kerr" userId="af4a0a67-010f-4872-abfb-87adb1c99275" providerId="ADAL" clId="{1735F0C9-F420-4D1F-9538-CBBB334BF64C}" dt="2021-05-17T21:32:07.033" v="597" actId="1076"/>
          <ac:picMkLst>
            <pc:docMk/>
            <pc:sldMk cId="1057794828" sldId="260"/>
            <ac:picMk id="6" creationId="{F0C6B8D0-66A6-40E7-8295-B97D60B134C5}"/>
          </ac:picMkLst>
        </pc:picChg>
      </pc:sldChg>
      <pc:sldChg chg="addSp modSp new mod">
        <pc:chgData name="Richard Kerr" userId="af4a0a67-010f-4872-abfb-87adb1c99275" providerId="ADAL" clId="{1735F0C9-F420-4D1F-9538-CBBB334BF64C}" dt="2021-05-17T14:57:33.836" v="212" actId="27636"/>
        <pc:sldMkLst>
          <pc:docMk/>
          <pc:sldMk cId="1391902252" sldId="261"/>
        </pc:sldMkLst>
        <pc:spChg chg="mod">
          <ac:chgData name="Richard Kerr" userId="af4a0a67-010f-4872-abfb-87adb1c99275" providerId="ADAL" clId="{1735F0C9-F420-4D1F-9538-CBBB334BF64C}" dt="2021-05-17T14:57:33.836" v="212" actId="27636"/>
          <ac:spMkLst>
            <pc:docMk/>
            <pc:sldMk cId="1391902252" sldId="261"/>
            <ac:spMk id="2" creationId="{1A6AA07E-E510-48D3-A5BA-73C36822F513}"/>
          </ac:spMkLst>
        </pc:spChg>
        <pc:picChg chg="add mod">
          <ac:chgData name="Richard Kerr" userId="af4a0a67-010f-4872-abfb-87adb1c99275" providerId="ADAL" clId="{1735F0C9-F420-4D1F-9538-CBBB334BF64C}" dt="2021-05-17T14:56:02.589" v="175" actId="1076"/>
          <ac:picMkLst>
            <pc:docMk/>
            <pc:sldMk cId="1391902252" sldId="261"/>
            <ac:picMk id="3" creationId="{E7E39ECB-33E5-43B4-8350-B04E0AF78B76}"/>
          </ac:picMkLst>
        </pc:picChg>
      </pc:sldChg>
      <pc:sldChg chg="addSp modSp new mod ord">
        <pc:chgData name="Richard Kerr" userId="af4a0a67-010f-4872-abfb-87adb1c99275" providerId="ADAL" clId="{1735F0C9-F420-4D1F-9538-CBBB334BF64C}" dt="2021-05-17T17:33:07.480" v="301" actId="207"/>
        <pc:sldMkLst>
          <pc:docMk/>
          <pc:sldMk cId="2205844087" sldId="262"/>
        </pc:sldMkLst>
        <pc:spChg chg="mod">
          <ac:chgData name="Richard Kerr" userId="af4a0a67-010f-4872-abfb-87adb1c99275" providerId="ADAL" clId="{1735F0C9-F420-4D1F-9538-CBBB334BF64C}" dt="2021-05-17T17:32:57.524" v="299" actId="207"/>
          <ac:spMkLst>
            <pc:docMk/>
            <pc:sldMk cId="2205844087" sldId="262"/>
            <ac:spMk id="2" creationId="{42BDB12E-3887-4044-AFAE-98004B86E852}"/>
          </ac:spMkLst>
        </pc:spChg>
        <pc:spChg chg="mod">
          <ac:chgData name="Richard Kerr" userId="af4a0a67-010f-4872-abfb-87adb1c99275" providerId="ADAL" clId="{1735F0C9-F420-4D1F-9538-CBBB334BF64C}" dt="2021-05-17T17:33:07.480" v="301" actId="207"/>
          <ac:spMkLst>
            <pc:docMk/>
            <pc:sldMk cId="2205844087" sldId="262"/>
            <ac:spMk id="3" creationId="{39D4F75E-E2C1-475A-AB1F-DD35CEE546BA}"/>
          </ac:spMkLst>
        </pc:spChg>
        <pc:picChg chg="add mod ord">
          <ac:chgData name="Richard Kerr" userId="af4a0a67-010f-4872-abfb-87adb1c99275" providerId="ADAL" clId="{1735F0C9-F420-4D1F-9538-CBBB334BF64C}" dt="2021-05-17T17:32:29.709" v="293" actId="14100"/>
          <ac:picMkLst>
            <pc:docMk/>
            <pc:sldMk cId="2205844087" sldId="262"/>
            <ac:picMk id="4" creationId="{F47DC741-EED3-4EE4-A107-E73653222B30}"/>
          </ac:picMkLst>
        </pc:picChg>
      </pc:sldChg>
      <pc:sldChg chg="addSp modSp new mod">
        <pc:chgData name="Richard Kerr" userId="af4a0a67-010f-4872-abfb-87adb1c99275" providerId="ADAL" clId="{1735F0C9-F420-4D1F-9538-CBBB334BF64C}" dt="2021-05-17T21:30:53.774" v="589" actId="14100"/>
        <pc:sldMkLst>
          <pc:docMk/>
          <pc:sldMk cId="2935461990" sldId="263"/>
        </pc:sldMkLst>
        <pc:spChg chg="mod">
          <ac:chgData name="Richard Kerr" userId="af4a0a67-010f-4872-abfb-87adb1c99275" providerId="ADAL" clId="{1735F0C9-F420-4D1F-9538-CBBB334BF64C}" dt="2021-05-17T21:30:12.327" v="587" actId="20577"/>
          <ac:spMkLst>
            <pc:docMk/>
            <pc:sldMk cId="2935461990" sldId="263"/>
            <ac:spMk id="2" creationId="{2D682C11-09DF-4F38-A510-C5B27491E522}"/>
          </ac:spMkLst>
        </pc:spChg>
        <pc:picChg chg="add mod">
          <ac:chgData name="Richard Kerr" userId="af4a0a67-010f-4872-abfb-87adb1c99275" providerId="ADAL" clId="{1735F0C9-F420-4D1F-9538-CBBB334BF64C}" dt="2021-05-17T15:53:58.294" v="238" actId="1076"/>
          <ac:picMkLst>
            <pc:docMk/>
            <pc:sldMk cId="2935461990" sldId="263"/>
            <ac:picMk id="3" creationId="{1A833AA4-2043-4DEF-9719-7C2EF95A6BCE}"/>
          </ac:picMkLst>
        </pc:picChg>
        <pc:picChg chg="add mod">
          <ac:chgData name="Richard Kerr" userId="af4a0a67-010f-4872-abfb-87adb1c99275" providerId="ADAL" clId="{1735F0C9-F420-4D1F-9538-CBBB334BF64C}" dt="2021-05-17T17:15:21.473" v="286" actId="1076"/>
          <ac:picMkLst>
            <pc:docMk/>
            <pc:sldMk cId="2935461990" sldId="263"/>
            <ac:picMk id="4" creationId="{60505EAB-BDA2-4A2C-8CB1-3CDAD2BF8323}"/>
          </ac:picMkLst>
        </pc:picChg>
        <pc:cxnChg chg="add mod">
          <ac:chgData name="Richard Kerr" userId="af4a0a67-010f-4872-abfb-87adb1c99275" providerId="ADAL" clId="{1735F0C9-F420-4D1F-9538-CBBB334BF64C}" dt="2021-05-17T21:30:53.774" v="589" actId="14100"/>
          <ac:cxnSpMkLst>
            <pc:docMk/>
            <pc:sldMk cId="2935461990" sldId="263"/>
            <ac:cxnSpMk id="6" creationId="{C1C2D992-4CAC-4748-BA97-1C5CA7E0761B}"/>
          </ac:cxnSpMkLst>
        </pc:cxnChg>
      </pc:sldChg>
      <pc:sldChg chg="addSp modSp new mod">
        <pc:chgData name="Richard Kerr" userId="af4a0a67-010f-4872-abfb-87adb1c99275" providerId="ADAL" clId="{1735F0C9-F420-4D1F-9538-CBBB334BF64C}" dt="2021-05-17T21:31:05.481" v="590" actId="1076"/>
        <pc:sldMkLst>
          <pc:docMk/>
          <pc:sldMk cId="3337413830" sldId="264"/>
        </pc:sldMkLst>
        <pc:spChg chg="mod">
          <ac:chgData name="Richard Kerr" userId="af4a0a67-010f-4872-abfb-87adb1c99275" providerId="ADAL" clId="{1735F0C9-F420-4D1F-9538-CBBB334BF64C}" dt="2021-05-17T15:54:20.964" v="260" actId="20577"/>
          <ac:spMkLst>
            <pc:docMk/>
            <pc:sldMk cId="3337413830" sldId="264"/>
            <ac:spMk id="2" creationId="{EDD2F607-2D7A-4156-B4EE-020EBCDD082C}"/>
          </ac:spMkLst>
        </pc:spChg>
        <pc:picChg chg="add mod">
          <ac:chgData name="Richard Kerr" userId="af4a0a67-010f-4872-abfb-87adb1c99275" providerId="ADAL" clId="{1735F0C9-F420-4D1F-9538-CBBB334BF64C}" dt="2021-05-17T21:31:05.481" v="590" actId="1076"/>
          <ac:picMkLst>
            <pc:docMk/>
            <pc:sldMk cId="3337413830" sldId="264"/>
            <ac:picMk id="3" creationId="{3460B938-76DD-43AA-A8CB-394EEBAEBB1F}"/>
          </ac:picMkLst>
        </pc:picChg>
      </pc:sldChg>
      <pc:sldChg chg="addSp delSp modSp new mod">
        <pc:chgData name="Richard Kerr" userId="af4a0a67-010f-4872-abfb-87adb1c99275" providerId="ADAL" clId="{1735F0C9-F420-4D1F-9538-CBBB334BF64C}" dt="2021-05-17T21:40:28.863" v="615" actId="1076"/>
        <pc:sldMkLst>
          <pc:docMk/>
          <pc:sldMk cId="887004026" sldId="265"/>
        </pc:sldMkLst>
        <pc:spChg chg="mod">
          <ac:chgData name="Richard Kerr" userId="af4a0a67-010f-4872-abfb-87adb1c99275" providerId="ADAL" clId="{1735F0C9-F420-4D1F-9538-CBBB334BF64C}" dt="2021-05-17T18:29:52.952" v="460" actId="20577"/>
          <ac:spMkLst>
            <pc:docMk/>
            <pc:sldMk cId="887004026" sldId="265"/>
            <ac:spMk id="2" creationId="{2B4A57F0-A554-4F0E-BECE-541C12E5C4E9}"/>
          </ac:spMkLst>
        </pc:spChg>
        <pc:picChg chg="add del mod modCrop">
          <ac:chgData name="Richard Kerr" userId="af4a0a67-010f-4872-abfb-87adb1c99275" providerId="ADAL" clId="{1735F0C9-F420-4D1F-9538-CBBB334BF64C}" dt="2021-05-17T21:34:59.542" v="605" actId="478"/>
          <ac:picMkLst>
            <pc:docMk/>
            <pc:sldMk cId="887004026" sldId="265"/>
            <ac:picMk id="3" creationId="{BC4F7F34-9B20-4BB8-AA19-DE27B4522011}"/>
          </ac:picMkLst>
        </pc:picChg>
        <pc:picChg chg="add del mod">
          <ac:chgData name="Richard Kerr" userId="af4a0a67-010f-4872-abfb-87adb1c99275" providerId="ADAL" clId="{1735F0C9-F420-4D1F-9538-CBBB334BF64C}" dt="2021-05-17T21:37:55.306" v="611" actId="478"/>
          <ac:picMkLst>
            <pc:docMk/>
            <pc:sldMk cId="887004026" sldId="265"/>
            <ac:picMk id="4" creationId="{99AE319B-0F49-43AB-992C-6B82D8B38B4C}"/>
          </ac:picMkLst>
        </pc:picChg>
        <pc:picChg chg="add mod">
          <ac:chgData name="Richard Kerr" userId="af4a0a67-010f-4872-abfb-87adb1c99275" providerId="ADAL" clId="{1735F0C9-F420-4D1F-9538-CBBB334BF64C}" dt="2021-05-17T21:40:28.863" v="615" actId="1076"/>
          <ac:picMkLst>
            <pc:docMk/>
            <pc:sldMk cId="887004026" sldId="265"/>
            <ac:picMk id="5" creationId="{711C1257-AEFF-403F-9C8E-C7200684CEDC}"/>
          </ac:picMkLst>
        </pc:picChg>
      </pc:sldChg>
      <pc:sldChg chg="new del ord">
        <pc:chgData name="Richard Kerr" userId="af4a0a67-010f-4872-abfb-87adb1c99275" providerId="ADAL" clId="{1735F0C9-F420-4D1F-9538-CBBB334BF64C}" dt="2021-05-17T17:44:33.530" v="319" actId="47"/>
        <pc:sldMkLst>
          <pc:docMk/>
          <pc:sldMk cId="878551217" sldId="266"/>
        </pc:sldMkLst>
      </pc:sldChg>
      <pc:sldChg chg="addSp delSp modSp new mod">
        <pc:chgData name="Richard Kerr" userId="af4a0a67-010f-4872-abfb-87adb1c99275" providerId="ADAL" clId="{1735F0C9-F420-4D1F-9538-CBBB334BF64C}" dt="2021-05-17T21:12:45.113" v="585" actId="207"/>
        <pc:sldMkLst>
          <pc:docMk/>
          <pc:sldMk cId="235520498" sldId="267"/>
        </pc:sldMkLst>
        <pc:spChg chg="mod">
          <ac:chgData name="Richard Kerr" userId="af4a0a67-010f-4872-abfb-87adb1c99275" providerId="ADAL" clId="{1735F0C9-F420-4D1F-9538-CBBB334BF64C}" dt="2021-05-17T21:12:45.113" v="585" actId="207"/>
          <ac:spMkLst>
            <pc:docMk/>
            <pc:sldMk cId="235520498" sldId="267"/>
            <ac:spMk id="2" creationId="{051EC327-DFB1-4FFC-ABBD-6088741096E5}"/>
          </ac:spMkLst>
        </pc:spChg>
        <pc:spChg chg="mod">
          <ac:chgData name="Richard Kerr" userId="af4a0a67-010f-4872-abfb-87adb1c99275" providerId="ADAL" clId="{1735F0C9-F420-4D1F-9538-CBBB334BF64C}" dt="2021-05-17T17:48:00.213" v="335" actId="20577"/>
          <ac:spMkLst>
            <pc:docMk/>
            <pc:sldMk cId="235520498" sldId="267"/>
            <ac:spMk id="3" creationId="{6EECAC73-0D1A-4E49-9C31-0FC44DD9A2C3}"/>
          </ac:spMkLst>
        </pc:spChg>
        <pc:spChg chg="add del mod">
          <ac:chgData name="Richard Kerr" userId="af4a0a67-010f-4872-abfb-87adb1c99275" providerId="ADAL" clId="{1735F0C9-F420-4D1F-9538-CBBB334BF64C}" dt="2021-05-17T21:12:22.989" v="581" actId="478"/>
          <ac:spMkLst>
            <pc:docMk/>
            <pc:sldMk cId="235520498" sldId="267"/>
            <ac:spMk id="9" creationId="{8B727976-8625-402E-89BA-FDE5998E96D0}"/>
          </ac:spMkLst>
        </pc:spChg>
        <pc:picChg chg="add del mod">
          <ac:chgData name="Richard Kerr" userId="af4a0a67-010f-4872-abfb-87adb1c99275" providerId="ADAL" clId="{1735F0C9-F420-4D1F-9538-CBBB334BF64C}" dt="2021-05-17T17:42:57.593" v="318" actId="478"/>
          <ac:picMkLst>
            <pc:docMk/>
            <pc:sldMk cId="235520498" sldId="267"/>
            <ac:picMk id="5" creationId="{055873E7-333E-4DA2-9601-641B56E16F55}"/>
          </ac:picMkLst>
        </pc:picChg>
        <pc:picChg chg="add del mod ord">
          <ac:chgData name="Richard Kerr" userId="af4a0a67-010f-4872-abfb-87adb1c99275" providerId="ADAL" clId="{1735F0C9-F420-4D1F-9538-CBBB334BF64C}" dt="2021-05-17T21:10:34.662" v="569" actId="478"/>
          <ac:picMkLst>
            <pc:docMk/>
            <pc:sldMk cId="235520498" sldId="267"/>
            <ac:picMk id="5" creationId="{55397177-00C6-4C2E-A901-A8D80B017502}"/>
          </ac:picMkLst>
        </pc:picChg>
        <pc:picChg chg="add mod">
          <ac:chgData name="Richard Kerr" userId="af4a0a67-010f-4872-abfb-87adb1c99275" providerId="ADAL" clId="{1735F0C9-F420-4D1F-9538-CBBB334BF64C}" dt="2021-05-17T21:11:01.626" v="573" actId="1076"/>
          <ac:picMkLst>
            <pc:docMk/>
            <pc:sldMk cId="235520498" sldId="267"/>
            <ac:picMk id="6" creationId="{4722511C-A040-4F70-B989-310EBC584685}"/>
          </ac:picMkLst>
        </pc:picChg>
        <pc:picChg chg="add mod">
          <ac:chgData name="Richard Kerr" userId="af4a0a67-010f-4872-abfb-87adb1c99275" providerId="ADAL" clId="{1735F0C9-F420-4D1F-9538-CBBB334BF64C}" dt="2021-05-17T21:12:29.262" v="584" actId="1076"/>
          <ac:picMkLst>
            <pc:docMk/>
            <pc:sldMk cId="235520498" sldId="267"/>
            <ac:picMk id="8" creationId="{37E4CC22-512B-45AC-8947-3132517771A4}"/>
          </ac:picMkLst>
        </pc:picChg>
      </pc:sldChg>
      <pc:sldChg chg="addSp delSp modSp new mod">
        <pc:chgData name="Richard Kerr" userId="af4a0a67-010f-4872-abfb-87adb1c99275" providerId="ADAL" clId="{1735F0C9-F420-4D1F-9538-CBBB334BF64C}" dt="2021-05-17T18:58:13.708" v="480" actId="14100"/>
        <pc:sldMkLst>
          <pc:docMk/>
          <pc:sldMk cId="3649076941" sldId="268"/>
        </pc:sldMkLst>
        <pc:spChg chg="mod ord">
          <ac:chgData name="Richard Kerr" userId="af4a0a67-010f-4872-abfb-87adb1c99275" providerId="ADAL" clId="{1735F0C9-F420-4D1F-9538-CBBB334BF64C}" dt="2021-05-17T18:28:59.410" v="456" actId="1076"/>
          <ac:spMkLst>
            <pc:docMk/>
            <pc:sldMk cId="3649076941" sldId="268"/>
            <ac:spMk id="2" creationId="{1D9DFC91-4E96-4D65-8A9E-197EBFC6E5AB}"/>
          </ac:spMkLst>
        </pc:spChg>
        <pc:picChg chg="add del mod">
          <ac:chgData name="Richard Kerr" userId="af4a0a67-010f-4872-abfb-87adb1c99275" providerId="ADAL" clId="{1735F0C9-F420-4D1F-9538-CBBB334BF64C}" dt="2021-05-17T17:58:08.328" v="339" actId="478"/>
          <ac:picMkLst>
            <pc:docMk/>
            <pc:sldMk cId="3649076941" sldId="268"/>
            <ac:picMk id="3" creationId="{3F7CB316-FA2D-4CFC-8E3F-EBDDE4CF98CB}"/>
          </ac:picMkLst>
        </pc:picChg>
        <pc:picChg chg="add mod ord">
          <ac:chgData name="Richard Kerr" userId="af4a0a67-010f-4872-abfb-87adb1c99275" providerId="ADAL" clId="{1735F0C9-F420-4D1F-9538-CBBB334BF64C}" dt="2021-05-17T18:58:13.708" v="480" actId="14100"/>
          <ac:picMkLst>
            <pc:docMk/>
            <pc:sldMk cId="3649076941" sldId="268"/>
            <ac:picMk id="4" creationId="{030FB092-97D9-447B-957D-846032E59522}"/>
          </ac:picMkLst>
        </pc:picChg>
      </pc:sldChg>
      <pc:sldChg chg="addSp delSp modSp new mod">
        <pc:chgData name="Richard Kerr" userId="af4a0a67-010f-4872-abfb-87adb1c99275" providerId="ADAL" clId="{1735F0C9-F420-4D1F-9538-CBBB334BF64C}" dt="2021-05-17T19:13:05.598" v="498" actId="1076"/>
        <pc:sldMkLst>
          <pc:docMk/>
          <pc:sldMk cId="2300956992" sldId="269"/>
        </pc:sldMkLst>
        <pc:spChg chg="mod">
          <ac:chgData name="Richard Kerr" userId="af4a0a67-010f-4872-abfb-87adb1c99275" providerId="ADAL" clId="{1735F0C9-F420-4D1F-9538-CBBB334BF64C}" dt="2021-05-17T19:11:28.030" v="491" actId="1076"/>
          <ac:spMkLst>
            <pc:docMk/>
            <pc:sldMk cId="2300956992" sldId="269"/>
            <ac:spMk id="2" creationId="{9667D4EE-1643-4EED-B37F-30150862E6B9}"/>
          </ac:spMkLst>
        </pc:spChg>
        <pc:picChg chg="add del mod">
          <ac:chgData name="Richard Kerr" userId="af4a0a67-010f-4872-abfb-87adb1c99275" providerId="ADAL" clId="{1735F0C9-F420-4D1F-9538-CBBB334BF64C}" dt="2021-05-17T19:11:55.582" v="493" actId="478"/>
          <ac:picMkLst>
            <pc:docMk/>
            <pc:sldMk cId="2300956992" sldId="269"/>
            <ac:picMk id="3" creationId="{93592673-01EA-46E6-839C-98CCB3FE8256}"/>
          </ac:picMkLst>
        </pc:picChg>
        <pc:picChg chg="add del mod">
          <ac:chgData name="Richard Kerr" userId="af4a0a67-010f-4872-abfb-87adb1c99275" providerId="ADAL" clId="{1735F0C9-F420-4D1F-9538-CBBB334BF64C}" dt="2021-05-17T19:12:58.459" v="496" actId="478"/>
          <ac:picMkLst>
            <pc:docMk/>
            <pc:sldMk cId="2300956992" sldId="269"/>
            <ac:picMk id="4" creationId="{211F71E0-05A5-445A-B99D-19F5FFE00A85}"/>
          </ac:picMkLst>
        </pc:picChg>
        <pc:picChg chg="add mod">
          <ac:chgData name="Richard Kerr" userId="af4a0a67-010f-4872-abfb-87adb1c99275" providerId="ADAL" clId="{1735F0C9-F420-4D1F-9538-CBBB334BF64C}" dt="2021-05-17T19:13:05.598" v="498" actId="1076"/>
          <ac:picMkLst>
            <pc:docMk/>
            <pc:sldMk cId="2300956992" sldId="269"/>
            <ac:picMk id="5" creationId="{BDCF8330-99AC-49C0-B583-298D43667D83}"/>
          </ac:picMkLst>
        </pc:picChg>
      </pc:sldChg>
      <pc:sldChg chg="addSp delSp modSp new mod">
        <pc:chgData name="Richard Kerr" userId="af4a0a67-010f-4872-abfb-87adb1c99275" providerId="ADAL" clId="{1735F0C9-F420-4D1F-9538-CBBB334BF64C}" dt="2021-05-17T18:57:57.685" v="477" actId="1076"/>
        <pc:sldMkLst>
          <pc:docMk/>
          <pc:sldMk cId="1196248215" sldId="270"/>
        </pc:sldMkLst>
        <pc:spChg chg="del">
          <ac:chgData name="Richard Kerr" userId="af4a0a67-010f-4872-abfb-87adb1c99275" providerId="ADAL" clId="{1735F0C9-F420-4D1F-9538-CBBB334BF64C}" dt="2021-05-17T18:28:18.578" v="435"/>
          <ac:spMkLst>
            <pc:docMk/>
            <pc:sldMk cId="1196248215" sldId="270"/>
            <ac:spMk id="2" creationId="{137C798F-98FC-44C0-BDC5-6EB672225DFA}"/>
          </ac:spMkLst>
        </pc:spChg>
        <pc:spChg chg="add mod">
          <ac:chgData name="Richard Kerr" userId="af4a0a67-010f-4872-abfb-87adb1c99275" providerId="ADAL" clId="{1735F0C9-F420-4D1F-9538-CBBB334BF64C}" dt="2021-05-17T18:57:57.685" v="477" actId="1076"/>
          <ac:spMkLst>
            <pc:docMk/>
            <pc:sldMk cId="1196248215" sldId="270"/>
            <ac:spMk id="4" creationId="{83D6D75F-B890-40FC-A1CA-2F1F62BFEB8F}"/>
          </ac:spMkLst>
        </pc:spChg>
        <pc:picChg chg="add del mod">
          <ac:chgData name="Richard Kerr" userId="af4a0a67-010f-4872-abfb-87adb1c99275" providerId="ADAL" clId="{1735F0C9-F420-4D1F-9538-CBBB334BF64C}" dt="2021-05-17T18:36:49.342" v="461" actId="478"/>
          <ac:picMkLst>
            <pc:docMk/>
            <pc:sldMk cId="1196248215" sldId="270"/>
            <ac:picMk id="3" creationId="{65F918B9-85E4-4E0E-A813-A3BE08B276A6}"/>
          </ac:picMkLst>
        </pc:picChg>
        <pc:picChg chg="add mod ord modCrop">
          <ac:chgData name="Richard Kerr" userId="af4a0a67-010f-4872-abfb-87adb1c99275" providerId="ADAL" clId="{1735F0C9-F420-4D1F-9538-CBBB334BF64C}" dt="2021-05-17T18:57:44.521" v="475" actId="14100"/>
          <ac:picMkLst>
            <pc:docMk/>
            <pc:sldMk cId="1196248215" sldId="270"/>
            <ac:picMk id="5" creationId="{38CB831E-DA75-4728-A0FC-5260E3F3FC2E}"/>
          </ac:picMkLst>
        </pc:picChg>
      </pc:sldChg>
      <pc:sldChg chg="addSp modSp new mod">
        <pc:chgData name="Richard Kerr" userId="af4a0a67-010f-4872-abfb-87adb1c99275" providerId="ADAL" clId="{1735F0C9-F420-4D1F-9538-CBBB334BF64C}" dt="2021-05-17T19:11:16.890" v="489" actId="1076"/>
        <pc:sldMkLst>
          <pc:docMk/>
          <pc:sldMk cId="2630623795" sldId="271"/>
        </pc:sldMkLst>
        <pc:spChg chg="mod">
          <ac:chgData name="Richard Kerr" userId="af4a0a67-010f-4872-abfb-87adb1c99275" providerId="ADAL" clId="{1735F0C9-F420-4D1F-9538-CBBB334BF64C}" dt="2021-05-17T19:11:16.890" v="489" actId="1076"/>
          <ac:spMkLst>
            <pc:docMk/>
            <pc:sldMk cId="2630623795" sldId="271"/>
            <ac:spMk id="2" creationId="{C1B9DC44-A39D-4586-9212-852C598981AE}"/>
          </ac:spMkLst>
        </pc:spChg>
        <pc:picChg chg="add">
          <ac:chgData name="Richard Kerr" userId="af4a0a67-010f-4872-abfb-87adb1c99275" providerId="ADAL" clId="{1735F0C9-F420-4D1F-9538-CBBB334BF64C}" dt="2021-05-17T19:10:04.590" v="482"/>
          <ac:picMkLst>
            <pc:docMk/>
            <pc:sldMk cId="2630623795" sldId="271"/>
            <ac:picMk id="3" creationId="{8E1C4E60-1E57-4467-A846-4F04A7462B88}"/>
          </ac:picMkLst>
        </pc:picChg>
      </pc:sldChg>
      <pc:sldChg chg="addSp delSp modSp new mod">
        <pc:chgData name="Richard Kerr" userId="af4a0a67-010f-4872-abfb-87adb1c99275" providerId="ADAL" clId="{1735F0C9-F420-4D1F-9538-CBBB334BF64C}" dt="2021-05-17T20:52:46.533" v="568" actId="1076"/>
        <pc:sldMkLst>
          <pc:docMk/>
          <pc:sldMk cId="3490740873" sldId="272"/>
        </pc:sldMkLst>
        <pc:spChg chg="mod">
          <ac:chgData name="Richard Kerr" userId="af4a0a67-010f-4872-abfb-87adb1c99275" providerId="ADAL" clId="{1735F0C9-F420-4D1F-9538-CBBB334BF64C}" dt="2021-05-17T20:02:54.588" v="549" actId="20577"/>
          <ac:spMkLst>
            <pc:docMk/>
            <pc:sldMk cId="3490740873" sldId="272"/>
            <ac:spMk id="2" creationId="{09B406DF-517F-4640-9BE6-349A547CAACC}"/>
          </ac:spMkLst>
        </pc:spChg>
        <pc:picChg chg="add del">
          <ac:chgData name="Richard Kerr" userId="af4a0a67-010f-4872-abfb-87adb1c99275" providerId="ADAL" clId="{1735F0C9-F420-4D1F-9538-CBBB334BF64C}" dt="2021-05-17T20:01:43.925" v="501" actId="478"/>
          <ac:picMkLst>
            <pc:docMk/>
            <pc:sldMk cId="3490740873" sldId="272"/>
            <ac:picMk id="4" creationId="{7837C84F-CC7F-4828-A387-C80A06E6B961}"/>
          </ac:picMkLst>
        </pc:picChg>
        <pc:picChg chg="add del">
          <ac:chgData name="Richard Kerr" userId="af4a0a67-010f-4872-abfb-87adb1c99275" providerId="ADAL" clId="{1735F0C9-F420-4D1F-9538-CBBB334BF64C}" dt="2021-05-17T20:03:32.787" v="550" actId="478"/>
          <ac:picMkLst>
            <pc:docMk/>
            <pc:sldMk cId="3490740873" sldId="272"/>
            <ac:picMk id="5" creationId="{CFB77E50-6261-4B8A-8BC4-E06C21F4FC3D}"/>
          </ac:picMkLst>
        </pc:picChg>
        <pc:picChg chg="add mod">
          <ac:chgData name="Richard Kerr" userId="af4a0a67-010f-4872-abfb-87adb1c99275" providerId="ADAL" clId="{1735F0C9-F420-4D1F-9538-CBBB334BF64C}" dt="2021-05-17T20:03:38.048" v="552" actId="1076"/>
          <ac:picMkLst>
            <pc:docMk/>
            <pc:sldMk cId="3490740873" sldId="272"/>
            <ac:picMk id="6" creationId="{1600D5DE-C2FE-40EF-9214-DDE9876904BE}"/>
          </ac:picMkLst>
        </pc:picChg>
        <pc:picChg chg="add del mod">
          <ac:chgData name="Richard Kerr" userId="af4a0a67-010f-4872-abfb-87adb1c99275" providerId="ADAL" clId="{1735F0C9-F420-4D1F-9538-CBBB334BF64C}" dt="2021-05-17T20:51:27.006" v="555" actId="478"/>
          <ac:picMkLst>
            <pc:docMk/>
            <pc:sldMk cId="3490740873" sldId="272"/>
            <ac:picMk id="7" creationId="{703BE6CC-2E54-494F-8622-3231F7A80745}"/>
          </ac:picMkLst>
        </pc:picChg>
        <pc:picChg chg="add mod">
          <ac:chgData name="Richard Kerr" userId="af4a0a67-010f-4872-abfb-87adb1c99275" providerId="ADAL" clId="{1735F0C9-F420-4D1F-9538-CBBB334BF64C}" dt="2021-05-17T20:52:46.533" v="568" actId="1076"/>
          <ac:picMkLst>
            <pc:docMk/>
            <pc:sldMk cId="3490740873" sldId="272"/>
            <ac:picMk id="8" creationId="{318DCA48-F7AC-482E-B705-3EBFA74947E7}"/>
          </ac:picMkLst>
        </pc:picChg>
        <pc:picChg chg="add del mod">
          <ac:chgData name="Richard Kerr" userId="af4a0a67-010f-4872-abfb-87adb1c99275" providerId="ADAL" clId="{1735F0C9-F420-4D1F-9538-CBBB334BF64C}" dt="2021-05-17T20:52:35.282" v="563" actId="478"/>
          <ac:picMkLst>
            <pc:docMk/>
            <pc:sldMk cId="3490740873" sldId="272"/>
            <ac:picMk id="9" creationId="{D083173E-783E-48D8-81E0-44EB5EE31339}"/>
          </ac:picMkLst>
        </pc:picChg>
        <pc:picChg chg="add mod">
          <ac:chgData name="Richard Kerr" userId="af4a0a67-010f-4872-abfb-87adb1c99275" providerId="ADAL" clId="{1735F0C9-F420-4D1F-9538-CBBB334BF64C}" dt="2021-05-17T20:52:44.294" v="567" actId="1076"/>
          <ac:picMkLst>
            <pc:docMk/>
            <pc:sldMk cId="3490740873" sldId="272"/>
            <ac:picMk id="10" creationId="{136BC2A1-1AC3-456B-A6FC-60B482ABEA6E}"/>
          </ac:picMkLst>
        </pc:picChg>
      </pc:sldChg>
      <pc:sldMasterChg chg="modSp modSldLayout">
        <pc:chgData name="Richard Kerr" userId="af4a0a67-010f-4872-abfb-87adb1c99275" providerId="ADAL" clId="{1735F0C9-F420-4D1F-9538-CBBB334BF64C}" dt="2021-05-14T18:47:31.539" v="104"/>
        <pc:sldMasterMkLst>
          <pc:docMk/>
          <pc:sldMasterMk cId="1631401034" sldId="2147483648"/>
        </pc:sldMasterMkLst>
        <pc:spChg chg="mod">
          <ac:chgData name="Richard Kerr" userId="af4a0a67-010f-4872-abfb-87adb1c99275" providerId="ADAL" clId="{1735F0C9-F420-4D1F-9538-CBBB334BF64C}" dt="2021-05-14T18:47:31.539" v="104"/>
          <ac:spMkLst>
            <pc:docMk/>
            <pc:sldMasterMk cId="1631401034" sldId="2147483648"/>
            <ac:spMk id="2" creationId="{C52A4CF6-7A5E-4424-A787-924362FB95AD}"/>
          </ac:spMkLst>
        </pc:spChg>
        <pc:spChg chg="mod">
          <ac:chgData name="Richard Kerr" userId="af4a0a67-010f-4872-abfb-87adb1c99275" providerId="ADAL" clId="{1735F0C9-F420-4D1F-9538-CBBB334BF64C}" dt="2021-05-14T18:47:31.539" v="104"/>
          <ac:spMkLst>
            <pc:docMk/>
            <pc:sldMasterMk cId="1631401034" sldId="2147483648"/>
            <ac:spMk id="3" creationId="{E8CE158B-FD31-47FC-AEF7-7BD54EC557F6}"/>
          </ac:spMkLst>
        </pc:spChg>
        <pc:spChg chg="mod">
          <ac:chgData name="Richard Kerr" userId="af4a0a67-010f-4872-abfb-87adb1c99275" providerId="ADAL" clId="{1735F0C9-F420-4D1F-9538-CBBB334BF64C}" dt="2021-05-14T18:47:31.539" v="104"/>
          <ac:spMkLst>
            <pc:docMk/>
            <pc:sldMasterMk cId="1631401034" sldId="2147483648"/>
            <ac:spMk id="4" creationId="{7A5FADAC-FD41-46A8-8F3C-7A3E44885D23}"/>
          </ac:spMkLst>
        </pc:spChg>
        <pc:spChg chg="mod">
          <ac:chgData name="Richard Kerr" userId="af4a0a67-010f-4872-abfb-87adb1c99275" providerId="ADAL" clId="{1735F0C9-F420-4D1F-9538-CBBB334BF64C}" dt="2021-05-14T18:47:31.539" v="104"/>
          <ac:spMkLst>
            <pc:docMk/>
            <pc:sldMasterMk cId="1631401034" sldId="2147483648"/>
            <ac:spMk id="5" creationId="{AAF2CA35-6FD4-4869-A8D9-FFAF6F1A7705}"/>
          </ac:spMkLst>
        </pc:spChg>
        <pc:spChg chg="mod">
          <ac:chgData name="Richard Kerr" userId="af4a0a67-010f-4872-abfb-87adb1c99275" providerId="ADAL" clId="{1735F0C9-F420-4D1F-9538-CBBB334BF64C}" dt="2021-05-14T18:47:31.539" v="104"/>
          <ac:spMkLst>
            <pc:docMk/>
            <pc:sldMasterMk cId="1631401034" sldId="2147483648"/>
            <ac:spMk id="6" creationId="{B0D638F7-11EC-40D9-9684-2F6680466C41}"/>
          </ac:spMkLst>
        </pc:spChg>
        <pc:sldLayoutChg chg="modSp">
          <pc:chgData name="Richard Kerr" userId="af4a0a67-010f-4872-abfb-87adb1c99275" providerId="ADAL" clId="{1735F0C9-F420-4D1F-9538-CBBB334BF64C}" dt="2021-05-14T18:47:31.539" v="104"/>
          <pc:sldLayoutMkLst>
            <pc:docMk/>
            <pc:sldMasterMk cId="1631401034" sldId="2147483648"/>
            <pc:sldLayoutMk cId="590791300" sldId="2147483649"/>
          </pc:sldLayoutMkLst>
          <pc:spChg chg="mod">
            <ac:chgData name="Richard Kerr" userId="af4a0a67-010f-4872-abfb-87adb1c99275" providerId="ADAL" clId="{1735F0C9-F420-4D1F-9538-CBBB334BF64C}" dt="2021-05-14T18:47:31.539" v="104"/>
            <ac:spMkLst>
              <pc:docMk/>
              <pc:sldMasterMk cId="1631401034" sldId="2147483648"/>
              <pc:sldLayoutMk cId="590791300" sldId="2147483649"/>
              <ac:spMk id="2" creationId="{4E5CED0A-19C5-4B6D-AD6C-7A158026E6BB}"/>
            </ac:spMkLst>
          </pc:spChg>
          <pc:spChg chg="mod">
            <ac:chgData name="Richard Kerr" userId="af4a0a67-010f-4872-abfb-87adb1c99275" providerId="ADAL" clId="{1735F0C9-F420-4D1F-9538-CBBB334BF64C}" dt="2021-05-14T18:47:31.539" v="104"/>
            <ac:spMkLst>
              <pc:docMk/>
              <pc:sldMasterMk cId="1631401034" sldId="2147483648"/>
              <pc:sldLayoutMk cId="590791300" sldId="2147483649"/>
              <ac:spMk id="3" creationId="{B576809B-B7EA-4D64-92BF-FD19AE9ECDCB}"/>
            </ac:spMkLst>
          </pc:spChg>
        </pc:sldLayoutChg>
        <pc:sldLayoutChg chg="modSp">
          <pc:chgData name="Richard Kerr" userId="af4a0a67-010f-4872-abfb-87adb1c99275" providerId="ADAL" clId="{1735F0C9-F420-4D1F-9538-CBBB334BF64C}" dt="2021-05-14T18:47:31.539" v="104"/>
          <pc:sldLayoutMkLst>
            <pc:docMk/>
            <pc:sldMasterMk cId="1631401034" sldId="2147483648"/>
            <pc:sldLayoutMk cId="3610880826" sldId="2147483651"/>
          </pc:sldLayoutMkLst>
          <pc:spChg chg="mod">
            <ac:chgData name="Richard Kerr" userId="af4a0a67-010f-4872-abfb-87adb1c99275" providerId="ADAL" clId="{1735F0C9-F420-4D1F-9538-CBBB334BF64C}" dt="2021-05-14T18:47:31.539" v="104"/>
            <ac:spMkLst>
              <pc:docMk/>
              <pc:sldMasterMk cId="1631401034" sldId="2147483648"/>
              <pc:sldLayoutMk cId="3610880826" sldId="2147483651"/>
              <ac:spMk id="2" creationId="{75AAD8EF-9845-4F70-B28A-8D782683B9C9}"/>
            </ac:spMkLst>
          </pc:spChg>
          <pc:spChg chg="mod">
            <ac:chgData name="Richard Kerr" userId="af4a0a67-010f-4872-abfb-87adb1c99275" providerId="ADAL" clId="{1735F0C9-F420-4D1F-9538-CBBB334BF64C}" dt="2021-05-14T18:47:31.539" v="104"/>
            <ac:spMkLst>
              <pc:docMk/>
              <pc:sldMasterMk cId="1631401034" sldId="2147483648"/>
              <pc:sldLayoutMk cId="3610880826" sldId="2147483651"/>
              <ac:spMk id="3" creationId="{EF3FD18E-B7F2-49FE-BFE6-D29D124DBA29}"/>
            </ac:spMkLst>
          </pc:spChg>
        </pc:sldLayoutChg>
        <pc:sldLayoutChg chg="modSp">
          <pc:chgData name="Richard Kerr" userId="af4a0a67-010f-4872-abfb-87adb1c99275" providerId="ADAL" clId="{1735F0C9-F420-4D1F-9538-CBBB334BF64C}" dt="2021-05-14T18:47:31.539" v="104"/>
          <pc:sldLayoutMkLst>
            <pc:docMk/>
            <pc:sldMasterMk cId="1631401034" sldId="2147483648"/>
            <pc:sldLayoutMk cId="35670857" sldId="2147483652"/>
          </pc:sldLayoutMkLst>
          <pc:spChg chg="mod">
            <ac:chgData name="Richard Kerr" userId="af4a0a67-010f-4872-abfb-87adb1c99275" providerId="ADAL" clId="{1735F0C9-F420-4D1F-9538-CBBB334BF64C}" dt="2021-05-14T18:47:31.539" v="104"/>
            <ac:spMkLst>
              <pc:docMk/>
              <pc:sldMasterMk cId="1631401034" sldId="2147483648"/>
              <pc:sldLayoutMk cId="35670857" sldId="2147483652"/>
              <ac:spMk id="3" creationId="{C661D886-46B0-4EFB-BD7E-1D2E8B93E647}"/>
            </ac:spMkLst>
          </pc:spChg>
          <pc:spChg chg="mod">
            <ac:chgData name="Richard Kerr" userId="af4a0a67-010f-4872-abfb-87adb1c99275" providerId="ADAL" clId="{1735F0C9-F420-4D1F-9538-CBBB334BF64C}" dt="2021-05-14T18:47:31.539" v="104"/>
            <ac:spMkLst>
              <pc:docMk/>
              <pc:sldMasterMk cId="1631401034" sldId="2147483648"/>
              <pc:sldLayoutMk cId="35670857" sldId="2147483652"/>
              <ac:spMk id="4" creationId="{FB656DB4-1250-427A-A0B9-866EAF59C11F}"/>
            </ac:spMkLst>
          </pc:spChg>
        </pc:sldLayoutChg>
        <pc:sldLayoutChg chg="modSp">
          <pc:chgData name="Richard Kerr" userId="af4a0a67-010f-4872-abfb-87adb1c99275" providerId="ADAL" clId="{1735F0C9-F420-4D1F-9538-CBBB334BF64C}" dt="2021-05-14T18:47:31.539" v="104"/>
          <pc:sldLayoutMkLst>
            <pc:docMk/>
            <pc:sldMasterMk cId="1631401034" sldId="2147483648"/>
            <pc:sldLayoutMk cId="1354163442" sldId="2147483653"/>
          </pc:sldLayoutMkLst>
          <pc:spChg chg="mod">
            <ac:chgData name="Richard Kerr" userId="af4a0a67-010f-4872-abfb-87adb1c99275" providerId="ADAL" clId="{1735F0C9-F420-4D1F-9538-CBBB334BF64C}" dt="2021-05-14T18:47:31.539" v="104"/>
            <ac:spMkLst>
              <pc:docMk/>
              <pc:sldMasterMk cId="1631401034" sldId="2147483648"/>
              <pc:sldLayoutMk cId="1354163442" sldId="2147483653"/>
              <ac:spMk id="2" creationId="{4720B1EE-E61A-4067-86DA-DB8530271B58}"/>
            </ac:spMkLst>
          </pc:spChg>
          <pc:spChg chg="mod">
            <ac:chgData name="Richard Kerr" userId="af4a0a67-010f-4872-abfb-87adb1c99275" providerId="ADAL" clId="{1735F0C9-F420-4D1F-9538-CBBB334BF64C}" dt="2021-05-14T18:47:31.539" v="104"/>
            <ac:spMkLst>
              <pc:docMk/>
              <pc:sldMasterMk cId="1631401034" sldId="2147483648"/>
              <pc:sldLayoutMk cId="1354163442" sldId="2147483653"/>
              <ac:spMk id="3" creationId="{18A64F57-9CFD-4E02-AC11-D8053252CD54}"/>
            </ac:spMkLst>
          </pc:spChg>
          <pc:spChg chg="mod">
            <ac:chgData name="Richard Kerr" userId="af4a0a67-010f-4872-abfb-87adb1c99275" providerId="ADAL" clId="{1735F0C9-F420-4D1F-9538-CBBB334BF64C}" dt="2021-05-14T18:47:31.539" v="104"/>
            <ac:spMkLst>
              <pc:docMk/>
              <pc:sldMasterMk cId="1631401034" sldId="2147483648"/>
              <pc:sldLayoutMk cId="1354163442" sldId="2147483653"/>
              <ac:spMk id="4" creationId="{A913DE70-5514-4130-8D40-C57EB28F98DA}"/>
            </ac:spMkLst>
          </pc:spChg>
          <pc:spChg chg="mod">
            <ac:chgData name="Richard Kerr" userId="af4a0a67-010f-4872-abfb-87adb1c99275" providerId="ADAL" clId="{1735F0C9-F420-4D1F-9538-CBBB334BF64C}" dt="2021-05-14T18:47:31.539" v="104"/>
            <ac:spMkLst>
              <pc:docMk/>
              <pc:sldMasterMk cId="1631401034" sldId="2147483648"/>
              <pc:sldLayoutMk cId="1354163442" sldId="2147483653"/>
              <ac:spMk id="5" creationId="{F3EDD8D7-EA02-437B-970A-7593DF7B6937}"/>
            </ac:spMkLst>
          </pc:spChg>
          <pc:spChg chg="mod">
            <ac:chgData name="Richard Kerr" userId="af4a0a67-010f-4872-abfb-87adb1c99275" providerId="ADAL" clId="{1735F0C9-F420-4D1F-9538-CBBB334BF64C}" dt="2021-05-14T18:47:31.539" v="104"/>
            <ac:spMkLst>
              <pc:docMk/>
              <pc:sldMasterMk cId="1631401034" sldId="2147483648"/>
              <pc:sldLayoutMk cId="1354163442" sldId="2147483653"/>
              <ac:spMk id="6" creationId="{CA710B8F-F1A2-4F81-B802-AD8CA3B86E38}"/>
            </ac:spMkLst>
          </pc:spChg>
        </pc:sldLayoutChg>
        <pc:sldLayoutChg chg="modSp">
          <pc:chgData name="Richard Kerr" userId="af4a0a67-010f-4872-abfb-87adb1c99275" providerId="ADAL" clId="{1735F0C9-F420-4D1F-9538-CBBB334BF64C}" dt="2021-05-14T18:47:31.539" v="104"/>
          <pc:sldLayoutMkLst>
            <pc:docMk/>
            <pc:sldMasterMk cId="1631401034" sldId="2147483648"/>
            <pc:sldLayoutMk cId="2570296856" sldId="2147483656"/>
          </pc:sldLayoutMkLst>
          <pc:spChg chg="mod">
            <ac:chgData name="Richard Kerr" userId="af4a0a67-010f-4872-abfb-87adb1c99275" providerId="ADAL" clId="{1735F0C9-F420-4D1F-9538-CBBB334BF64C}" dt="2021-05-14T18:47:31.539" v="104"/>
            <ac:spMkLst>
              <pc:docMk/>
              <pc:sldMasterMk cId="1631401034" sldId="2147483648"/>
              <pc:sldLayoutMk cId="2570296856" sldId="2147483656"/>
              <ac:spMk id="2" creationId="{3DE09C25-A093-4538-91B2-4A3EE262A506}"/>
            </ac:spMkLst>
          </pc:spChg>
          <pc:spChg chg="mod">
            <ac:chgData name="Richard Kerr" userId="af4a0a67-010f-4872-abfb-87adb1c99275" providerId="ADAL" clId="{1735F0C9-F420-4D1F-9538-CBBB334BF64C}" dt="2021-05-14T18:47:31.539" v="104"/>
            <ac:spMkLst>
              <pc:docMk/>
              <pc:sldMasterMk cId="1631401034" sldId="2147483648"/>
              <pc:sldLayoutMk cId="2570296856" sldId="2147483656"/>
              <ac:spMk id="3" creationId="{8ACB7FFC-C993-4C8F-995A-47C76238F75B}"/>
            </ac:spMkLst>
          </pc:spChg>
          <pc:spChg chg="mod">
            <ac:chgData name="Richard Kerr" userId="af4a0a67-010f-4872-abfb-87adb1c99275" providerId="ADAL" clId="{1735F0C9-F420-4D1F-9538-CBBB334BF64C}" dt="2021-05-14T18:47:31.539" v="104"/>
            <ac:spMkLst>
              <pc:docMk/>
              <pc:sldMasterMk cId="1631401034" sldId="2147483648"/>
              <pc:sldLayoutMk cId="2570296856" sldId="2147483656"/>
              <ac:spMk id="4" creationId="{B22BE82D-0517-4B3D-87B5-6A32CFC623EB}"/>
            </ac:spMkLst>
          </pc:spChg>
        </pc:sldLayoutChg>
        <pc:sldLayoutChg chg="modSp">
          <pc:chgData name="Richard Kerr" userId="af4a0a67-010f-4872-abfb-87adb1c99275" providerId="ADAL" clId="{1735F0C9-F420-4D1F-9538-CBBB334BF64C}" dt="2021-05-14T18:47:31.539" v="104"/>
          <pc:sldLayoutMkLst>
            <pc:docMk/>
            <pc:sldMasterMk cId="1631401034" sldId="2147483648"/>
            <pc:sldLayoutMk cId="4157183804" sldId="2147483657"/>
          </pc:sldLayoutMkLst>
          <pc:spChg chg="mod">
            <ac:chgData name="Richard Kerr" userId="af4a0a67-010f-4872-abfb-87adb1c99275" providerId="ADAL" clId="{1735F0C9-F420-4D1F-9538-CBBB334BF64C}" dt="2021-05-14T18:47:31.539" v="104"/>
            <ac:spMkLst>
              <pc:docMk/>
              <pc:sldMasterMk cId="1631401034" sldId="2147483648"/>
              <pc:sldLayoutMk cId="4157183804" sldId="2147483657"/>
              <ac:spMk id="2" creationId="{1FABB8BA-4DEE-49D7-94E0-53DDB7737BE5}"/>
            </ac:spMkLst>
          </pc:spChg>
          <pc:spChg chg="mod">
            <ac:chgData name="Richard Kerr" userId="af4a0a67-010f-4872-abfb-87adb1c99275" providerId="ADAL" clId="{1735F0C9-F420-4D1F-9538-CBBB334BF64C}" dt="2021-05-14T18:47:31.539" v="104"/>
            <ac:spMkLst>
              <pc:docMk/>
              <pc:sldMasterMk cId="1631401034" sldId="2147483648"/>
              <pc:sldLayoutMk cId="4157183804" sldId="2147483657"/>
              <ac:spMk id="3" creationId="{05D7A8D9-F8F4-4186-9460-27F7EFD62BCA}"/>
            </ac:spMkLst>
          </pc:spChg>
          <pc:spChg chg="mod">
            <ac:chgData name="Richard Kerr" userId="af4a0a67-010f-4872-abfb-87adb1c99275" providerId="ADAL" clId="{1735F0C9-F420-4D1F-9538-CBBB334BF64C}" dt="2021-05-14T18:47:31.539" v="104"/>
            <ac:spMkLst>
              <pc:docMk/>
              <pc:sldMasterMk cId="1631401034" sldId="2147483648"/>
              <pc:sldLayoutMk cId="4157183804" sldId="2147483657"/>
              <ac:spMk id="4" creationId="{046BA9F8-6F90-48D5-BAAD-600DF868791B}"/>
            </ac:spMkLst>
          </pc:spChg>
        </pc:sldLayoutChg>
        <pc:sldLayoutChg chg="modSp">
          <pc:chgData name="Richard Kerr" userId="af4a0a67-010f-4872-abfb-87adb1c99275" providerId="ADAL" clId="{1735F0C9-F420-4D1F-9538-CBBB334BF64C}" dt="2021-05-14T18:47:31.539" v="104"/>
          <pc:sldLayoutMkLst>
            <pc:docMk/>
            <pc:sldMasterMk cId="1631401034" sldId="2147483648"/>
            <pc:sldLayoutMk cId="801118563" sldId="2147483659"/>
          </pc:sldLayoutMkLst>
          <pc:spChg chg="mod">
            <ac:chgData name="Richard Kerr" userId="af4a0a67-010f-4872-abfb-87adb1c99275" providerId="ADAL" clId="{1735F0C9-F420-4D1F-9538-CBBB334BF64C}" dt="2021-05-14T18:47:31.539" v="104"/>
            <ac:spMkLst>
              <pc:docMk/>
              <pc:sldMasterMk cId="1631401034" sldId="2147483648"/>
              <pc:sldLayoutMk cId="801118563" sldId="2147483659"/>
              <ac:spMk id="2" creationId="{F8FF84B8-F42D-4596-B2F4-15780FE2DE12}"/>
            </ac:spMkLst>
          </pc:spChg>
          <pc:spChg chg="mod">
            <ac:chgData name="Richard Kerr" userId="af4a0a67-010f-4872-abfb-87adb1c99275" providerId="ADAL" clId="{1735F0C9-F420-4D1F-9538-CBBB334BF64C}" dt="2021-05-14T18:47:31.539" v="104"/>
            <ac:spMkLst>
              <pc:docMk/>
              <pc:sldMasterMk cId="1631401034" sldId="2147483648"/>
              <pc:sldLayoutMk cId="801118563" sldId="2147483659"/>
              <ac:spMk id="3" creationId="{8FA99F9A-AAF0-450A-B790-6AF0DC790307}"/>
            </ac:spMkLst>
          </pc:spChg>
        </pc:sldLayoutChg>
      </pc:sldMasterChg>
      <pc:sldMasterChg chg="modSp mod">
        <pc:chgData name="Richard Kerr" userId="af4a0a67-010f-4872-abfb-87adb1c99275" providerId="ADAL" clId="{1735F0C9-F420-4D1F-9538-CBBB334BF64C}" dt="2021-05-17T14:57:44.706" v="216" actId="1076"/>
        <pc:sldMasterMkLst>
          <pc:docMk/>
          <pc:sldMasterMk cId="785028137" sldId="2147483660"/>
        </pc:sldMasterMkLst>
        <pc:spChg chg="mod">
          <ac:chgData name="Richard Kerr" userId="af4a0a67-010f-4872-abfb-87adb1c99275" providerId="ADAL" clId="{1735F0C9-F420-4D1F-9538-CBBB334BF64C}" dt="2021-05-17T14:57:44.706" v="216" actId="1076"/>
          <ac:spMkLst>
            <pc:docMk/>
            <pc:sldMasterMk cId="785028137" sldId="2147483660"/>
            <ac:spMk id="2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2A1A-3C3D-4FD5-9B40-780E6EAAEF2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7251-7399-44C1-8B34-D5D43A221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7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2A1A-3C3D-4FD5-9B40-780E6EAAEF2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7251-7399-44C1-8B34-D5D43A221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0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2A1A-3C3D-4FD5-9B40-780E6EAAEF2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7251-7399-44C1-8B34-D5D43A221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0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2A1A-3C3D-4FD5-9B40-780E6EAAEF2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7251-7399-44C1-8B34-D5D43A221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2A1A-3C3D-4FD5-9B40-780E6EAAEF2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7251-7399-44C1-8B34-D5D43A221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2A1A-3C3D-4FD5-9B40-780E6EAAEF2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7251-7399-44C1-8B34-D5D43A221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9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2A1A-3C3D-4FD5-9B40-780E6EAAEF2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7251-7399-44C1-8B34-D5D43A221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1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2A1A-3C3D-4FD5-9B40-780E6EAAEF2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7251-7399-44C1-8B34-D5D43A221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1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2A1A-3C3D-4FD5-9B40-780E6EAAEF2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7251-7399-44C1-8B34-D5D43A221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1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2A1A-3C3D-4FD5-9B40-780E6EAAEF2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7251-7399-44C1-8B34-D5D43A221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2A1A-3C3D-4FD5-9B40-780E6EAAEF2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7251-7399-44C1-8B34-D5D43A221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7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113" y="130663"/>
            <a:ext cx="5707673" cy="695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C2A1A-3C3D-4FD5-9B40-780E6EAAEF2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27251-7399-44C1-8B34-D5D43A221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2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A5002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hestoryreadingapeblog.com/2018/06/02/whatever-possessed-hi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7DC741-EED3-4EE4-A107-E73653222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819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BDB12E-3887-4044-AFAE-98004B86E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899" y="444500"/>
            <a:ext cx="7772400" cy="9477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Budget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4F75E-E2C1-475A-AB1F-DD35CEE54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1564" y="1392238"/>
            <a:ext cx="6858000" cy="5762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21 05 17</a:t>
            </a:r>
          </a:p>
        </p:txBody>
      </p:sp>
    </p:spTree>
    <p:extLst>
      <p:ext uri="{BB962C8B-B14F-4D97-AF65-F5344CB8AC3E}">
        <p14:creationId xmlns:p14="http://schemas.microsoft.com/office/powerpoint/2010/main" val="2205844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CB831E-DA75-4728-A0FC-5260E3F3FC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99" r="2245"/>
          <a:stretch/>
        </p:blipFill>
        <p:spPr>
          <a:xfrm>
            <a:off x="843714" y="613533"/>
            <a:ext cx="8272540" cy="629166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3D6D75F-B890-40FC-A1CA-2F1F62BFE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076"/>
            <a:ext cx="2961476" cy="696913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Proposed Final</a:t>
            </a:r>
            <a:br>
              <a:rPr lang="en-US" sz="2800" dirty="0"/>
            </a:br>
            <a:r>
              <a:rPr lang="en-US" sz="2800" dirty="0"/>
              <a:t>Budget by Function</a:t>
            </a:r>
            <a:br>
              <a:rPr lang="en-US" sz="2800" dirty="0"/>
            </a:br>
            <a:r>
              <a:rPr lang="en-US" sz="2800" dirty="0"/>
              <a:t>$55,825,769</a:t>
            </a:r>
          </a:p>
        </p:txBody>
      </p:sp>
    </p:spTree>
    <p:extLst>
      <p:ext uri="{BB962C8B-B14F-4D97-AF65-F5344CB8AC3E}">
        <p14:creationId xmlns:p14="http://schemas.microsoft.com/office/powerpoint/2010/main" val="1196248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D4EE-1643-4EED-B37F-30150862E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417" y="189657"/>
            <a:ext cx="3677166" cy="695812"/>
          </a:xfrm>
        </p:spPr>
        <p:txBody>
          <a:bodyPr/>
          <a:lstStyle/>
          <a:p>
            <a:r>
              <a:rPr lang="en-US" dirty="0"/>
              <a:t>Projection @ 3.7%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CF8330-99AC-49C0-B583-298D4366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934"/>
            <a:ext cx="9144000" cy="46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56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9DC44-A39D-4586-9212-852C5989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688" y="272246"/>
            <a:ext cx="4060623" cy="695812"/>
          </a:xfrm>
        </p:spPr>
        <p:txBody>
          <a:bodyPr/>
          <a:lstStyle/>
          <a:p>
            <a:r>
              <a:rPr lang="en-US" dirty="0"/>
              <a:t>Projection @ 3.25%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1C4E60-1E57-4467-A846-4F04A7462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4614"/>
            <a:ext cx="9144000" cy="432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23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A57F0-A554-4F0E-BECE-541C12E5C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Piper Options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1C1257-AEFF-403F-9C8E-C7200684C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7" y="1030646"/>
            <a:ext cx="8690285" cy="528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04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EC327-DFB1-4FFC-ABBD-608874109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593" y="836895"/>
            <a:ext cx="3246089" cy="98746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End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CAC73-0D1A-4E49-9C31-0FC44DD9A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6" name="Picture 5" descr="A picture containing building&#10;&#10;Description automatically generated">
            <a:extLst>
              <a:ext uri="{FF2B5EF4-FFF2-40B4-BE49-F238E27FC236}">
                <a16:creationId xmlns:a16="http://schemas.microsoft.com/office/drawing/2014/main" id="{4722511C-A040-4F70-B989-310EBC584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pic>
        <p:nvPicPr>
          <p:cNvPr id="8" name="Picture 7" descr="A picture containing appliance, dryer&#10;&#10;Description automatically generated">
            <a:extLst>
              <a:ext uri="{FF2B5EF4-FFF2-40B4-BE49-F238E27FC236}">
                <a16:creationId xmlns:a16="http://schemas.microsoft.com/office/drawing/2014/main" id="{37E4CC22-512B-45AC-8947-313251777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5118" y="2203642"/>
            <a:ext cx="2507226" cy="37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82C11-09DF-4F38-A510-C5B27491E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 32 &amp; 51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833AA4-2043-4DEF-9719-7C2EF95A6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246" y="130663"/>
            <a:ext cx="4416284" cy="186494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505EAB-BDA2-4A2C-8CB1-3CDAD2BF8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60" y="3111500"/>
            <a:ext cx="8780074" cy="308768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C2D992-4CAC-4748-BA97-1C5CA7E0761B}"/>
              </a:ext>
            </a:extLst>
          </p:cNvPr>
          <p:cNvCxnSpPr>
            <a:cxnSpLocks/>
          </p:cNvCxnSpPr>
          <p:nvPr/>
        </p:nvCxnSpPr>
        <p:spPr>
          <a:xfrm>
            <a:off x="1486637" y="702023"/>
            <a:ext cx="2501327" cy="240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46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F607-2D7A-4156-B4EE-020EBCDD0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 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0B938-76DD-43AA-A8CB-394EEBAEB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13" y="612959"/>
            <a:ext cx="8849049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1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B5783-116B-4EFD-9992-A58318DC6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7" y="2512762"/>
            <a:ext cx="1771650" cy="1325563"/>
          </a:xfrm>
        </p:spPr>
        <p:txBody>
          <a:bodyPr/>
          <a:lstStyle/>
          <a:p>
            <a:r>
              <a:rPr lang="en-US" dirty="0"/>
              <a:t>HS/FS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2A637-2A2B-4439-B39D-410A8CFED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32" y="63727"/>
            <a:ext cx="6219240" cy="10153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62A3CE-1476-43B8-88F0-D225510FA0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28"/>
          <a:stretch/>
        </p:blipFill>
        <p:spPr>
          <a:xfrm>
            <a:off x="3199270" y="1125522"/>
            <a:ext cx="5484307" cy="561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0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7C98F-CBAC-4F96-9B66-8C8F410F4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93" y="140950"/>
            <a:ext cx="3335717" cy="741779"/>
          </a:xfrm>
        </p:spPr>
        <p:txBody>
          <a:bodyPr>
            <a:normAutofit/>
          </a:bodyPr>
          <a:lstStyle/>
          <a:p>
            <a:r>
              <a:rPr lang="en-US" dirty="0"/>
              <a:t>ESSER II  CRRSA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D6BA2-8B8D-4025-87C8-80981C5CD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78" y="882729"/>
            <a:ext cx="6845833" cy="5987164"/>
          </a:xfrm>
          <a:prstGeom prst="rect">
            <a:avLst/>
          </a:prstGeom>
        </p:spPr>
      </p:pic>
      <p:pic>
        <p:nvPicPr>
          <p:cNvPr id="6" name="Picture 5" descr="A person shaking another person's hand&#10;&#10;Description automatically generated with medium confidence">
            <a:extLst>
              <a:ext uri="{FF2B5EF4-FFF2-40B4-BE49-F238E27FC236}">
                <a16:creationId xmlns:a16="http://schemas.microsoft.com/office/drawing/2014/main" id="{F0C6B8D0-66A6-40E7-8295-B97D60B13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5"/>
          <a:stretch/>
        </p:blipFill>
        <p:spPr>
          <a:xfrm>
            <a:off x="6494963" y="2306646"/>
            <a:ext cx="2542479" cy="269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9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AA07E-E510-48D3-A5BA-73C36822F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08" y="870454"/>
            <a:ext cx="3690687" cy="669590"/>
          </a:xfrm>
        </p:spPr>
        <p:txBody>
          <a:bodyPr>
            <a:normAutofit/>
          </a:bodyPr>
          <a:lstStyle/>
          <a:p>
            <a:r>
              <a:rPr lang="en-US" dirty="0"/>
              <a:t>ESSER III  ARP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39ECB-33E5-43B4-8350-B04E0AF78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604837"/>
            <a:ext cx="6962775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02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406DF-517F-4640-9BE6-349A547C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1 – Adjusted Index History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00D5DE-C2FE-40EF-9214-DDE987690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3186"/>
            <a:ext cx="9144000" cy="12110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8DCA48-F7AC-482E-B705-3EBFA7494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2021"/>
            <a:ext cx="9144000" cy="3590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6BC2A1-1AC3-456B-A6FC-60B482ABE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761" y="3146386"/>
            <a:ext cx="4989973" cy="306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4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600B-05E3-4680-917F-2570BBCD0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, chart, bar chart, treemap chart&#10;&#10;Description automatically generated">
            <a:extLst>
              <a:ext uri="{FF2B5EF4-FFF2-40B4-BE49-F238E27FC236}">
                <a16:creationId xmlns:a16="http://schemas.microsoft.com/office/drawing/2014/main" id="{C6D98726-EB56-4925-BD0B-0C42C7C90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327" y="0"/>
            <a:ext cx="9698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57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0FB092-97D9-447B-957D-846032E59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547" y="176759"/>
            <a:ext cx="6675291" cy="6604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9DFC91-4E96-4D65-8A9E-197EBFC6E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6" y="484624"/>
            <a:ext cx="2790394" cy="695812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Proposed Final</a:t>
            </a:r>
            <a:br>
              <a:rPr lang="en-US" sz="2800" dirty="0"/>
            </a:br>
            <a:r>
              <a:rPr lang="en-US" sz="2800" dirty="0"/>
              <a:t>Budget by Object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$55,825,769</a:t>
            </a:r>
          </a:p>
        </p:txBody>
      </p:sp>
    </p:spTree>
    <p:extLst>
      <p:ext uri="{BB962C8B-B14F-4D97-AF65-F5344CB8AC3E}">
        <p14:creationId xmlns:p14="http://schemas.microsoft.com/office/powerpoint/2010/main" val="3649076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CF4E9B1B9E314B865B409ADCB2152C" ma:contentTypeVersion="10" ma:contentTypeDescription="Create a new document." ma:contentTypeScope="" ma:versionID="8a4a0269c9c0d27e3df30a2109481c60">
  <xsd:schema xmlns:xsd="http://www.w3.org/2001/XMLSchema" xmlns:xs="http://www.w3.org/2001/XMLSchema" xmlns:p="http://schemas.microsoft.com/office/2006/metadata/properties" xmlns:ns2="745599cb-4d5f-4ad4-98d3-6713ab194047" xmlns:ns3="25dcfb2b-90e5-482d-b4aa-d91d753066e7" targetNamespace="http://schemas.microsoft.com/office/2006/metadata/properties" ma:root="true" ma:fieldsID="ed0b1a237d5fef2d9fc7a699f8a0bc3f" ns2:_="" ns3:_="">
    <xsd:import namespace="745599cb-4d5f-4ad4-98d3-6713ab194047"/>
    <xsd:import namespace="25dcfb2b-90e5-482d-b4aa-d91d753066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5599cb-4d5f-4ad4-98d3-6713ab1940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cfb2b-90e5-482d-b4aa-d91d753066e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853A91-E8FA-41E2-933D-3A24B8D7321C}">
  <ds:schemaRefs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745599cb-4d5f-4ad4-98d3-6713ab194047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25dcfb2b-90e5-482d-b4aa-d91d753066e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FE77C6C-452A-48B1-A941-896375C5BF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DCD7CB-DA21-4760-886C-07D8B0809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5599cb-4d5f-4ad4-98d3-6713ab194047"/>
    <ds:schemaRef ds:uri="25dcfb2b-90e5-482d-b4aa-d91d753066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60</Words>
  <Application>Microsoft Office PowerPoint</Application>
  <PresentationFormat>On-screen Show (4:3)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Budget Update</vt:lpstr>
      <vt:lpstr>Fund 32 &amp; 51</vt:lpstr>
      <vt:lpstr>Fund 10</vt:lpstr>
      <vt:lpstr>HS/FS</vt:lpstr>
      <vt:lpstr>ESSER II  CRRSA</vt:lpstr>
      <vt:lpstr>ESSER III  ARP </vt:lpstr>
      <vt:lpstr>Act 1 – Adjusted Index History</vt:lpstr>
      <vt:lpstr>PowerPoint Presentation</vt:lpstr>
      <vt:lpstr>Proposed Final Budget by Object  $55,825,769</vt:lpstr>
      <vt:lpstr>Proposed Final Budget by Function $55,825,769</vt:lpstr>
      <vt:lpstr>Projection @ 3.7%</vt:lpstr>
      <vt:lpstr>Projection @ 3.25%</vt:lpstr>
      <vt:lpstr>The Piper Options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Kerr</dc:creator>
  <cp:lastModifiedBy>Richard Kerr</cp:lastModifiedBy>
  <cp:revision>1</cp:revision>
  <cp:lastPrinted>2021-05-17T17:38:17Z</cp:lastPrinted>
  <dcterms:created xsi:type="dcterms:W3CDTF">2021-05-14T17:57:05Z</dcterms:created>
  <dcterms:modified xsi:type="dcterms:W3CDTF">2021-05-17T21:40:37Z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0x01010041CF4E9B1B9E314B865B409ADCB2152C</vt:lpwstr>
  </property>
</Properties>
</file>